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4" r:id="rId1"/>
  </p:sldMasterIdLst>
  <p:sldIdLst>
    <p:sldId id="256" r:id="rId2"/>
    <p:sldId id="258" r:id="rId3"/>
    <p:sldId id="259" r:id="rId4"/>
    <p:sldId id="261" r:id="rId5"/>
    <p:sldId id="260" r:id="rId6"/>
    <p:sldId id="262" r:id="rId7"/>
    <p:sldId id="257" r:id="rId8"/>
  </p:sldIdLst>
  <p:sldSz cx="6858000" cy="9144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3" d="100"/>
          <a:sy n="53" d="100"/>
        </p:scale>
        <p:origin x="2244" y="4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C7F68-D0DB-4EB5-839D-1D7A8D6569A5}" type="doc">
      <dgm:prSet loTypeId="urn:microsoft.com/office/officeart/2005/8/layout/default#1" loCatId="list" qsTypeId="urn:microsoft.com/office/officeart/2005/8/quickstyle/3d7" qsCatId="3D" csTypeId="urn:microsoft.com/office/officeart/2005/8/colors/accent1_2" csCatId="accent1" phldr="1"/>
      <dgm:spPr/>
      <dgm:t>
        <a:bodyPr/>
        <a:lstStyle/>
        <a:p>
          <a:endParaRPr lang="es-CO"/>
        </a:p>
      </dgm:t>
    </dgm:pt>
    <dgm:pt modelId="{A4295AA9-0061-40B2-8C3B-8C18A363F7CB}">
      <dgm:prSet phldrT="[Texto]" custT="1"/>
      <dgm:spPr>
        <a:solidFill>
          <a:schemeClr val="accent5">
            <a:lumMod val="60000"/>
            <a:lumOff val="40000"/>
          </a:schemeClr>
        </a:solidFill>
      </dgm:spPr>
      <dgm:t>
        <a:bodyPr/>
        <a:lstStyle/>
        <a:p>
          <a:r>
            <a:rPr lang="es-CO" sz="1400" dirty="0">
              <a:solidFill>
                <a:schemeClr val="tx1"/>
              </a:solidFill>
              <a:latin typeface="Maiandra GD" panose="020E0502030308020204" pitchFamily="34" charset="0"/>
            </a:rPr>
            <a:t>DAR A CONOCER LOS HECHOS POR PARTE DE LAS DIRECTIVAS Y DOCENTES</a:t>
          </a:r>
        </a:p>
      </dgm:t>
    </dgm:pt>
    <dgm:pt modelId="{D1D81C1D-97EE-4963-B861-AD8C953100A5}" type="parTrans" cxnId="{632A5349-1911-41AC-9730-091ECB585E5D}">
      <dgm:prSet/>
      <dgm:spPr/>
      <dgm:t>
        <a:bodyPr/>
        <a:lstStyle/>
        <a:p>
          <a:endParaRPr lang="es-CO"/>
        </a:p>
      </dgm:t>
    </dgm:pt>
    <dgm:pt modelId="{119DEB63-C675-434C-80FD-9A61EBA7D06C}" type="sibTrans" cxnId="{632A5349-1911-41AC-9730-091ECB585E5D}">
      <dgm:prSet/>
      <dgm:spPr/>
      <dgm:t>
        <a:bodyPr/>
        <a:lstStyle/>
        <a:p>
          <a:endParaRPr lang="es-CO"/>
        </a:p>
      </dgm:t>
    </dgm:pt>
    <dgm:pt modelId="{98B85D49-75E3-486E-A373-ABEB7FADE8C9}">
      <dgm:prSet phldrT="[Texto]" custT="1"/>
      <dgm:spPr>
        <a:solidFill>
          <a:schemeClr val="accent6">
            <a:lumMod val="40000"/>
            <a:lumOff val="60000"/>
          </a:schemeClr>
        </a:solidFill>
      </dgm:spPr>
      <dgm:t>
        <a:bodyPr/>
        <a:lstStyle/>
        <a:p>
          <a:r>
            <a:rPr lang="es-CO" sz="1400" dirty="0"/>
            <a:t>ORGANIZAR REUNIONES CON LOS PADRES DE FAMILIA DEL AGRESOR </a:t>
          </a:r>
          <a:r>
            <a:rPr lang="es-CO" sz="1200" dirty="0"/>
            <a:t>Y </a:t>
          </a:r>
          <a:r>
            <a:rPr lang="es-CO" sz="1400" dirty="0"/>
            <a:t>LA VICTIMA</a:t>
          </a:r>
        </a:p>
      </dgm:t>
    </dgm:pt>
    <dgm:pt modelId="{0666A988-CFED-4FC8-A973-795F48F67E9F}" type="parTrans" cxnId="{4FE57431-4CA9-4130-9265-6425B797B1CB}">
      <dgm:prSet/>
      <dgm:spPr/>
      <dgm:t>
        <a:bodyPr/>
        <a:lstStyle/>
        <a:p>
          <a:endParaRPr lang="es-CO"/>
        </a:p>
      </dgm:t>
    </dgm:pt>
    <dgm:pt modelId="{EAA577EF-9D2D-4E22-B393-CC8C36D0AAEF}" type="sibTrans" cxnId="{4FE57431-4CA9-4130-9265-6425B797B1CB}">
      <dgm:prSet/>
      <dgm:spPr/>
      <dgm:t>
        <a:bodyPr/>
        <a:lstStyle/>
        <a:p>
          <a:endParaRPr lang="es-CO"/>
        </a:p>
      </dgm:t>
    </dgm:pt>
    <dgm:pt modelId="{457270AD-824E-4F11-838E-C3CF6C313FED}">
      <dgm:prSet phldrT="[Texto]" custT="1"/>
      <dgm:spPr>
        <a:solidFill>
          <a:srgbClr val="00B0F0"/>
        </a:solidFill>
      </dgm:spPr>
      <dgm:t>
        <a:bodyPr/>
        <a:lstStyle/>
        <a:p>
          <a:r>
            <a:rPr lang="es-CO" sz="1400" dirty="0">
              <a:latin typeface="Maiandra GD" panose="020E0502030308020204" pitchFamily="34" charset="0"/>
            </a:rPr>
            <a:t>BUSCAR ALTERNATIVAS DE SOLUCION Y RESOLUCION DE CONFLICTOS PLANTEADAS POR LOS MISMOS INVOLUCRADOS</a:t>
          </a:r>
        </a:p>
      </dgm:t>
    </dgm:pt>
    <dgm:pt modelId="{0AAD8002-0319-4647-A163-A0E05341A0CC}" type="parTrans" cxnId="{7024B8FC-4145-40F0-B623-7D43F4CEA0C6}">
      <dgm:prSet/>
      <dgm:spPr/>
      <dgm:t>
        <a:bodyPr/>
        <a:lstStyle/>
        <a:p>
          <a:endParaRPr lang="es-CO"/>
        </a:p>
      </dgm:t>
    </dgm:pt>
    <dgm:pt modelId="{9A6FA839-5A80-4434-B133-E330AA7BC86D}" type="sibTrans" cxnId="{7024B8FC-4145-40F0-B623-7D43F4CEA0C6}">
      <dgm:prSet/>
      <dgm:spPr/>
      <dgm:t>
        <a:bodyPr/>
        <a:lstStyle/>
        <a:p>
          <a:endParaRPr lang="es-CO"/>
        </a:p>
      </dgm:t>
    </dgm:pt>
    <dgm:pt modelId="{55D7B8AE-E122-4F2B-91ED-6EED526E6266}">
      <dgm:prSet phldrT="[Texto]" custT="1"/>
      <dgm:spPr>
        <a:solidFill>
          <a:srgbClr val="92D050"/>
        </a:solidFill>
      </dgm:spPr>
      <dgm:t>
        <a:bodyPr/>
        <a:lstStyle/>
        <a:p>
          <a:r>
            <a:rPr lang="es-CO" sz="1400" dirty="0">
              <a:latin typeface="Maiandra GD" panose="020E0502030308020204" pitchFamily="34" charset="0"/>
            </a:rPr>
            <a:t>REMITIR A INVOLUCRADOS Y SUS FAMILIAS PARA APOYO PROFESIONAL</a:t>
          </a:r>
        </a:p>
      </dgm:t>
    </dgm:pt>
    <dgm:pt modelId="{9BEF4EDC-6566-4A2B-A701-B22BD1E6F5AA}" type="parTrans" cxnId="{6ABB696E-3E37-42CD-9B76-C24C342B30C9}">
      <dgm:prSet/>
      <dgm:spPr/>
      <dgm:t>
        <a:bodyPr/>
        <a:lstStyle/>
        <a:p>
          <a:endParaRPr lang="es-CO"/>
        </a:p>
      </dgm:t>
    </dgm:pt>
    <dgm:pt modelId="{1482CE08-41ED-4EC3-BBBD-600A4370886E}" type="sibTrans" cxnId="{6ABB696E-3E37-42CD-9B76-C24C342B30C9}">
      <dgm:prSet/>
      <dgm:spPr/>
      <dgm:t>
        <a:bodyPr/>
        <a:lstStyle/>
        <a:p>
          <a:endParaRPr lang="es-CO"/>
        </a:p>
      </dgm:t>
    </dgm:pt>
    <dgm:pt modelId="{831BBA86-11FB-4BEA-87CC-FCE67A79005F}">
      <dgm:prSet phldrT="[Texto]" custT="1"/>
      <dgm:spPr>
        <a:solidFill>
          <a:schemeClr val="accent4">
            <a:lumMod val="60000"/>
            <a:lumOff val="40000"/>
          </a:schemeClr>
        </a:solidFill>
      </dgm:spPr>
      <dgm:t>
        <a:bodyPr/>
        <a:lstStyle/>
        <a:p>
          <a:r>
            <a:rPr lang="es-CO" sz="1200" dirty="0">
              <a:latin typeface="Maiandra GD" panose="020E0502030308020204" pitchFamily="34" charset="0"/>
            </a:rPr>
            <a:t>APLICAR LAS SANCIONES QUE SE CONTEMPLEN EN EL MANUAL DE CONVIVENCIA Y HACER SEGUIMIENTO CON LOS PERSONEROS ESTUDIANTILES Y COORDINADORE</a:t>
          </a:r>
          <a:r>
            <a:rPr lang="es-CO" sz="1400" dirty="0">
              <a:latin typeface="Maiandra GD" panose="020E0502030308020204" pitchFamily="34" charset="0"/>
            </a:rPr>
            <a:t>S </a:t>
          </a:r>
          <a:r>
            <a:rPr lang="es-CO" sz="1200" dirty="0">
              <a:latin typeface="Maiandra GD" panose="020E0502030308020204" pitchFamily="34" charset="0"/>
            </a:rPr>
            <a:t>DE CURSO</a:t>
          </a:r>
        </a:p>
      </dgm:t>
    </dgm:pt>
    <dgm:pt modelId="{866112D2-D585-436D-9A5B-1FAC94AC07CC}" type="parTrans" cxnId="{6B7CAB10-3B90-46FF-921B-6C4B64CC9C50}">
      <dgm:prSet/>
      <dgm:spPr/>
      <dgm:t>
        <a:bodyPr/>
        <a:lstStyle/>
        <a:p>
          <a:endParaRPr lang="es-CO"/>
        </a:p>
      </dgm:t>
    </dgm:pt>
    <dgm:pt modelId="{E32398C9-C5CC-4208-91EE-05789BC1844E}" type="sibTrans" cxnId="{6B7CAB10-3B90-46FF-921B-6C4B64CC9C50}">
      <dgm:prSet/>
      <dgm:spPr/>
      <dgm:t>
        <a:bodyPr/>
        <a:lstStyle/>
        <a:p>
          <a:endParaRPr lang="es-CO"/>
        </a:p>
      </dgm:t>
    </dgm:pt>
    <dgm:pt modelId="{9A66C7ED-058F-4E95-90DE-2605E3CCF5E0}" type="pres">
      <dgm:prSet presAssocID="{3D6C7F68-D0DB-4EB5-839D-1D7A8D6569A5}" presName="diagram" presStyleCnt="0">
        <dgm:presLayoutVars>
          <dgm:dir/>
          <dgm:resizeHandles val="exact"/>
        </dgm:presLayoutVars>
      </dgm:prSet>
      <dgm:spPr/>
      <dgm:t>
        <a:bodyPr/>
        <a:lstStyle/>
        <a:p>
          <a:endParaRPr lang="es-CO"/>
        </a:p>
      </dgm:t>
    </dgm:pt>
    <dgm:pt modelId="{F575D581-5771-4630-A95E-676E94642F6A}" type="pres">
      <dgm:prSet presAssocID="{A4295AA9-0061-40B2-8C3B-8C18A363F7CB}" presName="node" presStyleLbl="node1" presStyleIdx="0" presStyleCnt="5" custLinFactNeighborX="1872" custLinFactNeighborY="-8112">
        <dgm:presLayoutVars>
          <dgm:bulletEnabled val="1"/>
        </dgm:presLayoutVars>
      </dgm:prSet>
      <dgm:spPr/>
      <dgm:t>
        <a:bodyPr/>
        <a:lstStyle/>
        <a:p>
          <a:endParaRPr lang="es-CO"/>
        </a:p>
      </dgm:t>
    </dgm:pt>
    <dgm:pt modelId="{F2A852CF-687D-4E1F-92CD-82168AE9E4DE}" type="pres">
      <dgm:prSet presAssocID="{119DEB63-C675-434C-80FD-9A61EBA7D06C}" presName="sibTrans" presStyleCnt="0"/>
      <dgm:spPr/>
    </dgm:pt>
    <dgm:pt modelId="{A17524BE-507D-4A2C-B0E2-381231E890FD}" type="pres">
      <dgm:prSet presAssocID="{98B85D49-75E3-486E-A373-ABEB7FADE8C9}" presName="node" presStyleLbl="node1" presStyleIdx="1" presStyleCnt="5" custLinFactNeighborX="26" custLinFactNeighborY="-6775">
        <dgm:presLayoutVars>
          <dgm:bulletEnabled val="1"/>
        </dgm:presLayoutVars>
      </dgm:prSet>
      <dgm:spPr/>
      <dgm:t>
        <a:bodyPr/>
        <a:lstStyle/>
        <a:p>
          <a:endParaRPr lang="es-CO"/>
        </a:p>
      </dgm:t>
    </dgm:pt>
    <dgm:pt modelId="{E9B4FF15-9716-489E-8A92-8D2869CBB0C4}" type="pres">
      <dgm:prSet presAssocID="{EAA577EF-9D2D-4E22-B393-CC8C36D0AAEF}" presName="sibTrans" presStyleCnt="0"/>
      <dgm:spPr/>
    </dgm:pt>
    <dgm:pt modelId="{0E00213C-405A-4D6F-94B8-AE0E0578DB95}" type="pres">
      <dgm:prSet presAssocID="{457270AD-824E-4F11-838E-C3CF6C313FED}" presName="node" presStyleLbl="node1" presStyleIdx="2" presStyleCnt="5" custLinFactNeighborX="3976" custLinFactNeighborY="-2349">
        <dgm:presLayoutVars>
          <dgm:bulletEnabled val="1"/>
        </dgm:presLayoutVars>
      </dgm:prSet>
      <dgm:spPr/>
      <dgm:t>
        <a:bodyPr/>
        <a:lstStyle/>
        <a:p>
          <a:endParaRPr lang="es-CO"/>
        </a:p>
      </dgm:t>
    </dgm:pt>
    <dgm:pt modelId="{D63BBB2F-6B44-48BC-8714-8143F1A28764}" type="pres">
      <dgm:prSet presAssocID="{9A6FA839-5A80-4434-B133-E330AA7BC86D}" presName="sibTrans" presStyleCnt="0"/>
      <dgm:spPr/>
    </dgm:pt>
    <dgm:pt modelId="{1077F8B2-28CC-4A6A-89D9-AADF4611565F}" type="pres">
      <dgm:prSet presAssocID="{55D7B8AE-E122-4F2B-91ED-6EED526E6266}" presName="node" presStyleLbl="node1" presStyleIdx="3" presStyleCnt="5">
        <dgm:presLayoutVars>
          <dgm:bulletEnabled val="1"/>
        </dgm:presLayoutVars>
      </dgm:prSet>
      <dgm:spPr/>
      <dgm:t>
        <a:bodyPr/>
        <a:lstStyle/>
        <a:p>
          <a:endParaRPr lang="es-CO"/>
        </a:p>
      </dgm:t>
    </dgm:pt>
    <dgm:pt modelId="{0E850042-7CEB-4945-B7C5-616E0CC847AA}" type="pres">
      <dgm:prSet presAssocID="{1482CE08-41ED-4EC3-BBBD-600A4370886E}" presName="sibTrans" presStyleCnt="0"/>
      <dgm:spPr/>
    </dgm:pt>
    <dgm:pt modelId="{E303DB1E-CDFA-44EE-BA4C-0FE5AA1701C4}" type="pres">
      <dgm:prSet presAssocID="{831BBA86-11FB-4BEA-87CC-FCE67A79005F}" presName="node" presStyleLbl="node1" presStyleIdx="4" presStyleCnt="5">
        <dgm:presLayoutVars>
          <dgm:bulletEnabled val="1"/>
        </dgm:presLayoutVars>
      </dgm:prSet>
      <dgm:spPr/>
      <dgm:t>
        <a:bodyPr/>
        <a:lstStyle/>
        <a:p>
          <a:endParaRPr lang="es-CO"/>
        </a:p>
      </dgm:t>
    </dgm:pt>
  </dgm:ptLst>
  <dgm:cxnLst>
    <dgm:cxn modelId="{A9B350EE-F67E-4C1A-A935-750696B75E9F}" type="presOf" srcId="{3D6C7F68-D0DB-4EB5-839D-1D7A8D6569A5}" destId="{9A66C7ED-058F-4E95-90DE-2605E3CCF5E0}" srcOrd="0" destOrd="0" presId="urn:microsoft.com/office/officeart/2005/8/layout/default#1"/>
    <dgm:cxn modelId="{6B7CAB10-3B90-46FF-921B-6C4B64CC9C50}" srcId="{3D6C7F68-D0DB-4EB5-839D-1D7A8D6569A5}" destId="{831BBA86-11FB-4BEA-87CC-FCE67A79005F}" srcOrd="4" destOrd="0" parTransId="{866112D2-D585-436D-9A5B-1FAC94AC07CC}" sibTransId="{E32398C9-C5CC-4208-91EE-05789BC1844E}"/>
    <dgm:cxn modelId="{632A5349-1911-41AC-9730-091ECB585E5D}" srcId="{3D6C7F68-D0DB-4EB5-839D-1D7A8D6569A5}" destId="{A4295AA9-0061-40B2-8C3B-8C18A363F7CB}" srcOrd="0" destOrd="0" parTransId="{D1D81C1D-97EE-4963-B861-AD8C953100A5}" sibTransId="{119DEB63-C675-434C-80FD-9A61EBA7D06C}"/>
    <dgm:cxn modelId="{6ABB696E-3E37-42CD-9B76-C24C342B30C9}" srcId="{3D6C7F68-D0DB-4EB5-839D-1D7A8D6569A5}" destId="{55D7B8AE-E122-4F2B-91ED-6EED526E6266}" srcOrd="3" destOrd="0" parTransId="{9BEF4EDC-6566-4A2B-A701-B22BD1E6F5AA}" sibTransId="{1482CE08-41ED-4EC3-BBBD-600A4370886E}"/>
    <dgm:cxn modelId="{4FE57431-4CA9-4130-9265-6425B797B1CB}" srcId="{3D6C7F68-D0DB-4EB5-839D-1D7A8D6569A5}" destId="{98B85D49-75E3-486E-A373-ABEB7FADE8C9}" srcOrd="1" destOrd="0" parTransId="{0666A988-CFED-4FC8-A973-795F48F67E9F}" sibTransId="{EAA577EF-9D2D-4E22-B393-CC8C36D0AAEF}"/>
    <dgm:cxn modelId="{20D1F02D-6DAD-4E9F-84B8-83B30A967AD6}" type="presOf" srcId="{A4295AA9-0061-40B2-8C3B-8C18A363F7CB}" destId="{F575D581-5771-4630-A95E-676E94642F6A}" srcOrd="0" destOrd="0" presId="urn:microsoft.com/office/officeart/2005/8/layout/default#1"/>
    <dgm:cxn modelId="{D23B5ABB-4AC0-4592-9642-2E011AD1D1C8}" type="presOf" srcId="{457270AD-824E-4F11-838E-C3CF6C313FED}" destId="{0E00213C-405A-4D6F-94B8-AE0E0578DB95}" srcOrd="0" destOrd="0" presId="urn:microsoft.com/office/officeart/2005/8/layout/default#1"/>
    <dgm:cxn modelId="{D6F29A33-3A15-4DEE-A472-0F2460557D30}" type="presOf" srcId="{98B85D49-75E3-486E-A373-ABEB7FADE8C9}" destId="{A17524BE-507D-4A2C-B0E2-381231E890FD}" srcOrd="0" destOrd="0" presId="urn:microsoft.com/office/officeart/2005/8/layout/default#1"/>
    <dgm:cxn modelId="{7024B8FC-4145-40F0-B623-7D43F4CEA0C6}" srcId="{3D6C7F68-D0DB-4EB5-839D-1D7A8D6569A5}" destId="{457270AD-824E-4F11-838E-C3CF6C313FED}" srcOrd="2" destOrd="0" parTransId="{0AAD8002-0319-4647-A163-A0E05341A0CC}" sibTransId="{9A6FA839-5A80-4434-B133-E330AA7BC86D}"/>
    <dgm:cxn modelId="{81BA3659-86B6-46E0-B854-79E5CE27D06C}" type="presOf" srcId="{831BBA86-11FB-4BEA-87CC-FCE67A79005F}" destId="{E303DB1E-CDFA-44EE-BA4C-0FE5AA1701C4}" srcOrd="0" destOrd="0" presId="urn:microsoft.com/office/officeart/2005/8/layout/default#1"/>
    <dgm:cxn modelId="{5922183F-A638-4AB4-9203-8811412199F4}" type="presOf" srcId="{55D7B8AE-E122-4F2B-91ED-6EED526E6266}" destId="{1077F8B2-28CC-4A6A-89D9-AADF4611565F}" srcOrd="0" destOrd="0" presId="urn:microsoft.com/office/officeart/2005/8/layout/default#1"/>
    <dgm:cxn modelId="{0F5E86D5-A914-4610-8564-B0608FAD403B}" type="presParOf" srcId="{9A66C7ED-058F-4E95-90DE-2605E3CCF5E0}" destId="{F575D581-5771-4630-A95E-676E94642F6A}" srcOrd="0" destOrd="0" presId="urn:microsoft.com/office/officeart/2005/8/layout/default#1"/>
    <dgm:cxn modelId="{4A2FE964-CDD3-45B0-98FE-E9DA543A7D83}" type="presParOf" srcId="{9A66C7ED-058F-4E95-90DE-2605E3CCF5E0}" destId="{F2A852CF-687D-4E1F-92CD-82168AE9E4DE}" srcOrd="1" destOrd="0" presId="urn:microsoft.com/office/officeart/2005/8/layout/default#1"/>
    <dgm:cxn modelId="{8447A481-41D1-4D96-B850-37B582515E9B}" type="presParOf" srcId="{9A66C7ED-058F-4E95-90DE-2605E3CCF5E0}" destId="{A17524BE-507D-4A2C-B0E2-381231E890FD}" srcOrd="2" destOrd="0" presId="urn:microsoft.com/office/officeart/2005/8/layout/default#1"/>
    <dgm:cxn modelId="{7380B979-997F-48A2-AE18-BC03A0103588}" type="presParOf" srcId="{9A66C7ED-058F-4E95-90DE-2605E3CCF5E0}" destId="{E9B4FF15-9716-489E-8A92-8D2869CBB0C4}" srcOrd="3" destOrd="0" presId="urn:microsoft.com/office/officeart/2005/8/layout/default#1"/>
    <dgm:cxn modelId="{367415CD-E9E4-4E6A-ACEE-58A264D7894F}" type="presParOf" srcId="{9A66C7ED-058F-4E95-90DE-2605E3CCF5E0}" destId="{0E00213C-405A-4D6F-94B8-AE0E0578DB95}" srcOrd="4" destOrd="0" presId="urn:microsoft.com/office/officeart/2005/8/layout/default#1"/>
    <dgm:cxn modelId="{B481FFA4-EE18-424C-BD52-2967F8126CC7}" type="presParOf" srcId="{9A66C7ED-058F-4E95-90DE-2605E3CCF5E0}" destId="{D63BBB2F-6B44-48BC-8714-8143F1A28764}" srcOrd="5" destOrd="0" presId="urn:microsoft.com/office/officeart/2005/8/layout/default#1"/>
    <dgm:cxn modelId="{6AEBD726-81A9-4B18-BBD7-D59A3CD162FD}" type="presParOf" srcId="{9A66C7ED-058F-4E95-90DE-2605E3CCF5E0}" destId="{1077F8B2-28CC-4A6A-89D9-AADF4611565F}" srcOrd="6" destOrd="0" presId="urn:microsoft.com/office/officeart/2005/8/layout/default#1"/>
    <dgm:cxn modelId="{8304782E-149E-4237-B0B6-2E7EC55678E6}" type="presParOf" srcId="{9A66C7ED-058F-4E95-90DE-2605E3CCF5E0}" destId="{0E850042-7CEB-4945-B7C5-616E0CC847AA}" srcOrd="7" destOrd="0" presId="urn:microsoft.com/office/officeart/2005/8/layout/default#1"/>
    <dgm:cxn modelId="{68C01BC4-A632-4CD7-B3E5-17D79CF3304C}" type="presParOf" srcId="{9A66C7ED-058F-4E95-90DE-2605E3CCF5E0}" destId="{E303DB1E-CDFA-44EE-BA4C-0FE5AA1701C4}"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5D581-5771-4630-A95E-676E94642F6A}">
      <dsp:nvSpPr>
        <dsp:cNvPr id="0" name=""/>
        <dsp:cNvSpPr/>
      </dsp:nvSpPr>
      <dsp:spPr>
        <a:xfrm>
          <a:off x="48274" y="341448"/>
          <a:ext cx="2543914" cy="1526348"/>
        </a:xfrm>
        <a:prstGeom prst="rect">
          <a:avLst/>
        </a:prstGeom>
        <a:solidFill>
          <a:schemeClr val="accent5">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a:solidFill>
                <a:schemeClr val="tx1"/>
              </a:solidFill>
              <a:latin typeface="Maiandra GD" panose="020E0502030308020204" pitchFamily="34" charset="0"/>
            </a:rPr>
            <a:t>DAR A CONOCER LOS HECHOS POR PARTE DE LAS DIRECTIVAS Y DOCENTES</a:t>
          </a:r>
        </a:p>
      </dsp:txBody>
      <dsp:txXfrm>
        <a:off x="48274" y="341448"/>
        <a:ext cx="2543914" cy="1526348"/>
      </dsp:txXfrm>
    </dsp:sp>
    <dsp:sp modelId="{A17524BE-507D-4A2C-B0E2-381231E890FD}">
      <dsp:nvSpPr>
        <dsp:cNvPr id="0" name=""/>
        <dsp:cNvSpPr/>
      </dsp:nvSpPr>
      <dsp:spPr>
        <a:xfrm>
          <a:off x="2799610" y="361855"/>
          <a:ext cx="2543914" cy="1526348"/>
        </a:xfrm>
        <a:prstGeom prst="rect">
          <a:avLst/>
        </a:prstGeom>
        <a:solidFill>
          <a:schemeClr val="accent6">
            <a:lumMod val="40000"/>
            <a:lumOff val="6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a:t>ORGANIZAR REUNIONES CON LOS PADRES DE FAMILIA DEL AGRESOR </a:t>
          </a:r>
          <a:r>
            <a:rPr lang="es-CO" sz="1200" kern="1200" dirty="0"/>
            <a:t>Y </a:t>
          </a:r>
          <a:r>
            <a:rPr lang="es-CO" sz="1400" kern="1200" dirty="0"/>
            <a:t>LA VICTIMA</a:t>
          </a:r>
        </a:p>
      </dsp:txBody>
      <dsp:txXfrm>
        <a:off x="2799610" y="361855"/>
        <a:ext cx="2543914" cy="1526348"/>
      </dsp:txXfrm>
    </dsp:sp>
    <dsp:sp modelId="{0E00213C-405A-4D6F-94B8-AE0E0578DB95}">
      <dsp:nvSpPr>
        <dsp:cNvPr id="0" name=""/>
        <dsp:cNvSpPr/>
      </dsp:nvSpPr>
      <dsp:spPr>
        <a:xfrm>
          <a:off x="101798" y="2210151"/>
          <a:ext cx="2543914" cy="1526348"/>
        </a:xfrm>
        <a:prstGeom prst="rect">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a:latin typeface="Maiandra GD" panose="020E0502030308020204" pitchFamily="34" charset="0"/>
            </a:rPr>
            <a:t>BUSCAR ALTERNATIVAS DE SOLUCION Y RESOLUCION DE CONFLICTOS PLANTEADAS POR LOS MISMOS INVOLUCRADOS</a:t>
          </a:r>
        </a:p>
      </dsp:txBody>
      <dsp:txXfrm>
        <a:off x="101798" y="2210151"/>
        <a:ext cx="2543914" cy="1526348"/>
      </dsp:txXfrm>
    </dsp:sp>
    <dsp:sp modelId="{1077F8B2-28CC-4A6A-89D9-AADF4611565F}">
      <dsp:nvSpPr>
        <dsp:cNvPr id="0" name=""/>
        <dsp:cNvSpPr/>
      </dsp:nvSpPr>
      <dsp:spPr>
        <a:xfrm>
          <a:off x="2798958" y="2246005"/>
          <a:ext cx="2543914" cy="1526348"/>
        </a:xfrm>
        <a:prstGeom prst="rect">
          <a:avLst/>
        </a:prstGeom>
        <a:solidFill>
          <a:srgbClr val="92D05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a:latin typeface="Maiandra GD" panose="020E0502030308020204" pitchFamily="34" charset="0"/>
            </a:rPr>
            <a:t>REMITIR A INVOLUCRADOS Y SUS FAMILIAS PARA APOYO PROFESIONAL</a:t>
          </a:r>
        </a:p>
      </dsp:txBody>
      <dsp:txXfrm>
        <a:off x="2798958" y="2246005"/>
        <a:ext cx="2543914" cy="1526348"/>
      </dsp:txXfrm>
    </dsp:sp>
    <dsp:sp modelId="{E303DB1E-CDFA-44EE-BA4C-0FE5AA1701C4}">
      <dsp:nvSpPr>
        <dsp:cNvPr id="0" name=""/>
        <dsp:cNvSpPr/>
      </dsp:nvSpPr>
      <dsp:spPr>
        <a:xfrm>
          <a:off x="1399805" y="4026745"/>
          <a:ext cx="2543914" cy="1526348"/>
        </a:xfrm>
        <a:prstGeom prst="rect">
          <a:avLst/>
        </a:prstGeom>
        <a:solidFill>
          <a:schemeClr val="accent4">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a:latin typeface="Maiandra GD" panose="020E0502030308020204" pitchFamily="34" charset="0"/>
            </a:rPr>
            <a:t>APLICAR LAS SANCIONES QUE SE CONTEMPLEN EN EL MANUAL DE CONVIVENCIA Y HACER SEGUIMIENTO CON LOS PERSONEROS ESTUDIANTILES Y COORDINADORE</a:t>
          </a:r>
          <a:r>
            <a:rPr lang="es-CO" sz="1400" kern="1200" dirty="0">
              <a:latin typeface="Maiandra GD" panose="020E0502030308020204" pitchFamily="34" charset="0"/>
            </a:rPr>
            <a:t>S </a:t>
          </a:r>
          <a:r>
            <a:rPr lang="es-CO" sz="1200" kern="1200" dirty="0">
              <a:latin typeface="Maiandra GD" panose="020E0502030308020204" pitchFamily="34" charset="0"/>
            </a:rPr>
            <a:t>DE CURSO</a:t>
          </a:r>
        </a:p>
      </dsp:txBody>
      <dsp:txXfrm>
        <a:off x="1399805" y="4026745"/>
        <a:ext cx="2543914" cy="15263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18775" y="249936"/>
            <a:ext cx="6620450" cy="8644128"/>
          </a:xfrm>
          <a:prstGeom prst="rect">
            <a:avLst/>
          </a:prstGeom>
        </p:spPr>
      </p:pic>
      <p:sp>
        <p:nvSpPr>
          <p:cNvPr id="6" name="Slide Number Placeholder 5"/>
          <p:cNvSpPr>
            <a:spLocks noGrp="1"/>
          </p:cNvSpPr>
          <p:nvPr>
            <p:ph type="sldNum" sz="quarter" idx="12"/>
          </p:nvPr>
        </p:nvSpPr>
        <p:spPr/>
        <p:txBody>
          <a:bodyPr/>
          <a:lstStyle/>
          <a:p>
            <a:fld id="{B9D2C864-9362-43C7-A136-D9C41D93A96D}" type="slidenum">
              <a:rPr lang="en-US" smtClean="0"/>
              <a:t>‹Nº›</a:t>
            </a:fld>
            <a:endParaRPr lang="en-US"/>
          </a:p>
        </p:txBody>
      </p:sp>
      <p:sp>
        <p:nvSpPr>
          <p:cNvPr id="2" name="Title 1"/>
          <p:cNvSpPr>
            <a:spLocks noGrp="1"/>
          </p:cNvSpPr>
          <p:nvPr>
            <p:ph type="ctrTitle"/>
          </p:nvPr>
        </p:nvSpPr>
        <p:spPr>
          <a:xfrm>
            <a:off x="1200150" y="3323168"/>
            <a:ext cx="5072062" cy="1960033"/>
          </a:xfrm>
        </p:spPr>
        <p:txBody>
          <a:bodyPr/>
          <a:lstStyle>
            <a:lvl1pPr algn="r">
              <a:defRPr sz="4400"/>
            </a:lvl1pPr>
          </a:lstStyle>
          <a:p>
            <a:r>
              <a:rPr lang="es-ES_tradnl" smtClean="0"/>
              <a:t>Clic para editar título</a:t>
            </a:r>
            <a:endParaRPr/>
          </a:p>
        </p:txBody>
      </p:sp>
      <p:sp>
        <p:nvSpPr>
          <p:cNvPr id="3" name="Subtitle 2"/>
          <p:cNvSpPr>
            <a:spLocks noGrp="1"/>
          </p:cNvSpPr>
          <p:nvPr>
            <p:ph type="subTitle" idx="1"/>
          </p:nvPr>
        </p:nvSpPr>
        <p:spPr>
          <a:xfrm>
            <a:off x="1200151" y="5289176"/>
            <a:ext cx="5072062" cy="23368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055FF6D4-D4D7-426A-98F7-170A3668379E}" type="datetime1">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13165" y="248860"/>
            <a:ext cx="6620450" cy="8644128"/>
          </a:xfrm>
          <a:prstGeom prst="rect">
            <a:avLst/>
          </a:prstGeom>
        </p:spPr>
      </p:pic>
      <p:sp>
        <p:nvSpPr>
          <p:cNvPr id="2" name="Date Placeholder 1"/>
          <p:cNvSpPr>
            <a:spLocks noGrp="1"/>
          </p:cNvSpPr>
          <p:nvPr>
            <p:ph type="dt" sz="half" idx="10"/>
          </p:nvPr>
        </p:nvSpPr>
        <p:spPr/>
        <p:txBody>
          <a:bodyPr/>
          <a:lstStyle/>
          <a:p>
            <a:fld id="{8E095BCA-76D4-174D-8F11-34E762885BBC}" type="datetimeFigureOut">
              <a:rPr lang="es-ES" smtClean="0"/>
              <a:t>26/10/2015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5A54A7E-CB29-1E43-B601-B33D1AD5B034}"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18775" y="249936"/>
            <a:ext cx="6620450" cy="8644128"/>
          </a:xfrm>
          <a:prstGeom prst="rect">
            <a:avLst/>
          </a:prstGeom>
        </p:spPr>
      </p:pic>
      <p:sp>
        <p:nvSpPr>
          <p:cNvPr id="2" name="Title 1"/>
          <p:cNvSpPr>
            <a:spLocks noGrp="1"/>
          </p:cNvSpPr>
          <p:nvPr>
            <p:ph type="title"/>
          </p:nvPr>
        </p:nvSpPr>
        <p:spPr>
          <a:xfrm>
            <a:off x="584598" y="787400"/>
            <a:ext cx="2743200" cy="1549400"/>
          </a:xfrm>
        </p:spPr>
        <p:txBody>
          <a:bodyPr anchor="b"/>
          <a:lstStyle>
            <a:lvl1pPr algn="ctr">
              <a:defRPr sz="3600" b="0"/>
            </a:lvl1pPr>
          </a:lstStyle>
          <a:p>
            <a:r>
              <a:rPr lang="es-ES_tradnl" smtClean="0"/>
              <a:t>Clic para editar título</a:t>
            </a:r>
            <a:endParaRPr/>
          </a:p>
        </p:txBody>
      </p:sp>
      <p:sp>
        <p:nvSpPr>
          <p:cNvPr id="3" name="Content Placeholder 2"/>
          <p:cNvSpPr>
            <a:spLocks noGrp="1"/>
          </p:cNvSpPr>
          <p:nvPr>
            <p:ph idx="1"/>
          </p:nvPr>
        </p:nvSpPr>
        <p:spPr>
          <a:xfrm>
            <a:off x="3519767" y="986118"/>
            <a:ext cx="2743200" cy="707838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584598" y="2421467"/>
            <a:ext cx="2743200" cy="5096933"/>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8E095BCA-76D4-174D-8F11-34E762885BBC}" type="datetimeFigureOut">
              <a:rPr lang="es-ES" smtClean="0"/>
              <a:t>26/10/2015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DBAE4E6-4D12-4A48-9B6B-6FA0B79BEE93}" type="slidenum">
              <a:rPr lang="en-US" smtClean="0"/>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336733" y="249936"/>
            <a:ext cx="6402492" cy="8644128"/>
          </a:xfrm>
          <a:prstGeom prst="rect">
            <a:avLst/>
          </a:prstGeom>
        </p:spPr>
      </p:pic>
      <p:sp>
        <p:nvSpPr>
          <p:cNvPr id="2" name="Title 1"/>
          <p:cNvSpPr>
            <a:spLocks noGrp="1"/>
          </p:cNvSpPr>
          <p:nvPr>
            <p:ph type="title"/>
          </p:nvPr>
        </p:nvSpPr>
        <p:spPr>
          <a:xfrm>
            <a:off x="2914650" y="711200"/>
            <a:ext cx="3357563" cy="1670051"/>
          </a:xfrm>
        </p:spPr>
        <p:txBody>
          <a:bodyPr anchor="b"/>
          <a:lstStyle>
            <a:lvl1pPr algn="l">
              <a:defRPr sz="3600" b="0"/>
            </a:lvl1pPr>
          </a:lstStyle>
          <a:p>
            <a:r>
              <a:rPr lang="es-ES_tradnl" smtClean="0"/>
              <a:t>Clic para editar título</a:t>
            </a:r>
            <a:endParaRPr/>
          </a:p>
        </p:txBody>
      </p:sp>
      <p:sp>
        <p:nvSpPr>
          <p:cNvPr id="4" name="Text Placeholder 3"/>
          <p:cNvSpPr>
            <a:spLocks noGrp="1"/>
          </p:cNvSpPr>
          <p:nvPr>
            <p:ph type="body" sz="half" idx="2"/>
          </p:nvPr>
        </p:nvSpPr>
        <p:spPr>
          <a:xfrm>
            <a:off x="2914594" y="2438400"/>
            <a:ext cx="3355904" cy="508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2914593" y="8384989"/>
            <a:ext cx="1415653" cy="486833"/>
          </a:xfrm>
        </p:spPr>
        <p:txBody>
          <a:bodyPr/>
          <a:lstStyle/>
          <a:p>
            <a:fld id="{8E095BCA-76D4-174D-8F11-34E762885BBC}" type="datetimeFigureOut">
              <a:rPr lang="es-ES" smtClean="0"/>
              <a:t>26/10/2015</a:t>
            </a:fld>
            <a:endParaRPr lang="es-ES"/>
          </a:p>
        </p:txBody>
      </p:sp>
      <p:sp>
        <p:nvSpPr>
          <p:cNvPr id="6" name="Footer Placeholder 5"/>
          <p:cNvSpPr>
            <a:spLocks noGrp="1"/>
          </p:cNvSpPr>
          <p:nvPr>
            <p:ph type="ftr" sz="quarter" idx="11"/>
          </p:nvPr>
        </p:nvSpPr>
        <p:spPr>
          <a:xfrm>
            <a:off x="4400550" y="8384989"/>
            <a:ext cx="2006974" cy="486833"/>
          </a:xfrm>
        </p:spPr>
        <p:txBody>
          <a:bodyPr/>
          <a:lstStyle/>
          <a:p>
            <a:endParaRPr lang="es-ES"/>
          </a:p>
        </p:txBody>
      </p:sp>
      <p:sp>
        <p:nvSpPr>
          <p:cNvPr id="7" name="Slide Number Placeholder 6"/>
          <p:cNvSpPr>
            <a:spLocks noGrp="1"/>
          </p:cNvSpPr>
          <p:nvPr>
            <p:ph type="sldNum" sz="quarter" idx="12"/>
          </p:nvPr>
        </p:nvSpPr>
        <p:spPr/>
        <p:txBody>
          <a:bodyPr/>
          <a:lstStyle/>
          <a:p>
            <a:fld id="{A5A54A7E-CB29-1E43-B601-B33D1AD5B034}" type="slidenum">
              <a:rPr lang="es-ES" smtClean="0"/>
              <a:t>‹Nº›</a:t>
            </a:fld>
            <a:endParaRPr lang="es-ES"/>
          </a:p>
        </p:txBody>
      </p:sp>
      <p:sp>
        <p:nvSpPr>
          <p:cNvPr id="3" name="Picture Placeholder 2"/>
          <p:cNvSpPr>
            <a:spLocks noGrp="1"/>
          </p:cNvSpPr>
          <p:nvPr>
            <p:ph type="pic" idx="1"/>
          </p:nvPr>
        </p:nvSpPr>
        <p:spPr>
          <a:xfrm flipH="1">
            <a:off x="141190" y="239056"/>
            <a:ext cx="2460815" cy="8644128"/>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alternativo">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18775" y="249936"/>
            <a:ext cx="6620450" cy="8644128"/>
          </a:xfrm>
          <a:prstGeom prst="rect">
            <a:avLst/>
          </a:prstGeom>
        </p:spPr>
      </p:pic>
      <p:sp>
        <p:nvSpPr>
          <p:cNvPr id="2" name="Title 1"/>
          <p:cNvSpPr>
            <a:spLocks noGrp="1"/>
          </p:cNvSpPr>
          <p:nvPr>
            <p:ph type="title"/>
          </p:nvPr>
        </p:nvSpPr>
        <p:spPr>
          <a:xfrm>
            <a:off x="3533215" y="711200"/>
            <a:ext cx="2743200" cy="1670051"/>
          </a:xfrm>
        </p:spPr>
        <p:txBody>
          <a:bodyPr anchor="b"/>
          <a:lstStyle>
            <a:lvl1pPr algn="l">
              <a:defRPr sz="3600" b="0"/>
            </a:lvl1pPr>
          </a:lstStyle>
          <a:p>
            <a:r>
              <a:rPr lang="es-ES_tradnl" smtClean="0"/>
              <a:t>Clic para editar título</a:t>
            </a:r>
            <a:endParaRPr/>
          </a:p>
        </p:txBody>
      </p:sp>
      <p:sp>
        <p:nvSpPr>
          <p:cNvPr id="3" name="Picture Placeholder 2"/>
          <p:cNvSpPr>
            <a:spLocks noGrp="1"/>
          </p:cNvSpPr>
          <p:nvPr>
            <p:ph type="pic" idx="1"/>
          </p:nvPr>
        </p:nvSpPr>
        <p:spPr>
          <a:xfrm flipH="1">
            <a:off x="447115" y="2133600"/>
            <a:ext cx="2743200" cy="48768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3532809" y="2438400"/>
            <a:ext cx="2743200" cy="508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285750" y="8384989"/>
            <a:ext cx="1398844" cy="486833"/>
          </a:xfrm>
        </p:spPr>
        <p:txBody>
          <a:bodyPr/>
          <a:lstStyle/>
          <a:p>
            <a:fld id="{8E095BCA-76D4-174D-8F11-34E762885BBC}" type="datetimeFigureOut">
              <a:rPr lang="es-ES" smtClean="0"/>
              <a:t>26/10/2015</a:t>
            </a:fld>
            <a:endParaRPr lang="es-ES"/>
          </a:p>
        </p:txBody>
      </p:sp>
      <p:sp>
        <p:nvSpPr>
          <p:cNvPr id="6" name="Footer Placeholder 5"/>
          <p:cNvSpPr>
            <a:spLocks noGrp="1"/>
          </p:cNvSpPr>
          <p:nvPr>
            <p:ph type="ftr" sz="quarter" idx="11"/>
          </p:nvPr>
        </p:nvSpPr>
        <p:spPr>
          <a:xfrm>
            <a:off x="2494360" y="8384989"/>
            <a:ext cx="3913163" cy="486833"/>
          </a:xfrm>
        </p:spPr>
        <p:txBody>
          <a:bodyPr/>
          <a:lstStyle/>
          <a:p>
            <a:endParaRPr lang="es-ES"/>
          </a:p>
        </p:txBody>
      </p:sp>
      <p:sp>
        <p:nvSpPr>
          <p:cNvPr id="7" name="Slide Number Placeholder 6"/>
          <p:cNvSpPr>
            <a:spLocks noGrp="1"/>
          </p:cNvSpPr>
          <p:nvPr>
            <p:ph type="sldNum" sz="quarter" idx="12"/>
          </p:nvPr>
        </p:nvSpPr>
        <p:spPr/>
        <p:txBody>
          <a:bodyPr/>
          <a:lstStyle/>
          <a:p>
            <a:fld id="{A5A54A7E-CB29-1E43-B601-B33D1AD5B034}" type="slidenum">
              <a:rPr lang="es-ES" smtClean="0"/>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18775" y="249936"/>
            <a:ext cx="6620450" cy="8644128"/>
          </a:xfrm>
          <a:prstGeom prst="rect">
            <a:avLst/>
          </a:prstGeom>
        </p:spPr>
      </p:pic>
      <p:sp>
        <p:nvSpPr>
          <p:cNvPr id="2" name="Title 1"/>
          <p:cNvSpPr>
            <a:spLocks noGrp="1"/>
          </p:cNvSpPr>
          <p:nvPr>
            <p:ph type="title"/>
          </p:nvPr>
        </p:nvSpPr>
        <p:spPr>
          <a:xfrm>
            <a:off x="606029" y="5038165"/>
            <a:ext cx="5670386" cy="1470211"/>
          </a:xfrm>
        </p:spPr>
        <p:txBody>
          <a:bodyPr anchor="b"/>
          <a:lstStyle>
            <a:lvl1pPr algn="l">
              <a:defRPr sz="3600" b="0"/>
            </a:lvl1pPr>
          </a:lstStyle>
          <a:p>
            <a:r>
              <a:rPr lang="es-ES_tradnl" smtClean="0"/>
              <a:t>Clic para editar título</a:t>
            </a:r>
            <a:endParaRPr/>
          </a:p>
        </p:txBody>
      </p:sp>
      <p:sp>
        <p:nvSpPr>
          <p:cNvPr id="3" name="Picture Placeholder 2"/>
          <p:cNvSpPr>
            <a:spLocks noGrp="1"/>
          </p:cNvSpPr>
          <p:nvPr>
            <p:ph type="pic" idx="1"/>
          </p:nvPr>
        </p:nvSpPr>
        <p:spPr>
          <a:xfrm flipH="1">
            <a:off x="653688" y="1016000"/>
            <a:ext cx="5570795" cy="3986307"/>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606026" y="6436658"/>
            <a:ext cx="5669983" cy="162784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285750" y="8384989"/>
            <a:ext cx="1398844" cy="486833"/>
          </a:xfrm>
        </p:spPr>
        <p:txBody>
          <a:bodyPr/>
          <a:lstStyle/>
          <a:p>
            <a:fld id="{8E095BCA-76D4-174D-8F11-34E762885BBC}" type="datetimeFigureOut">
              <a:rPr lang="es-ES" smtClean="0"/>
              <a:t>26/10/2015</a:t>
            </a:fld>
            <a:endParaRPr lang="es-ES"/>
          </a:p>
        </p:txBody>
      </p:sp>
      <p:sp>
        <p:nvSpPr>
          <p:cNvPr id="6" name="Footer Placeholder 5"/>
          <p:cNvSpPr>
            <a:spLocks noGrp="1"/>
          </p:cNvSpPr>
          <p:nvPr>
            <p:ph type="ftr" sz="quarter" idx="11"/>
          </p:nvPr>
        </p:nvSpPr>
        <p:spPr>
          <a:xfrm>
            <a:off x="2494360" y="8384989"/>
            <a:ext cx="3913163" cy="486833"/>
          </a:xfrm>
        </p:spPr>
        <p:txBody>
          <a:bodyPr/>
          <a:lstStyle/>
          <a:p>
            <a:endParaRPr lang="es-ES"/>
          </a:p>
        </p:txBody>
      </p:sp>
      <p:sp>
        <p:nvSpPr>
          <p:cNvPr id="7" name="Slide Number Placeholder 6"/>
          <p:cNvSpPr>
            <a:spLocks noGrp="1"/>
          </p:cNvSpPr>
          <p:nvPr>
            <p:ph type="sldNum" sz="quarter" idx="12"/>
          </p:nvPr>
        </p:nvSpPr>
        <p:spPr/>
        <p:txBody>
          <a:bodyPr/>
          <a:lstStyle/>
          <a:p>
            <a:fld id="{A5A54A7E-CB29-1E43-B601-B33D1AD5B034}" type="slidenum">
              <a:rPr lang="es-ES" smtClean="0"/>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13165" y="248860"/>
            <a:ext cx="6620450" cy="8644128"/>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8E095BCA-76D4-174D-8F11-34E762885BBC}" type="datetimeFigureOut">
              <a:rPr lang="es-ES" smtClean="0"/>
              <a:t>26/10/2015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5A54A7E-CB29-1E43-B601-B33D1AD5B034}" type="slidenum">
              <a:rPr lang="es-ES" smtClean="0"/>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13165" y="248860"/>
            <a:ext cx="6620450" cy="8644128"/>
          </a:xfrm>
          <a:prstGeom prst="rect">
            <a:avLst/>
          </a:prstGeom>
        </p:spPr>
      </p:pic>
      <p:sp>
        <p:nvSpPr>
          <p:cNvPr id="2" name="Vertical Title 1"/>
          <p:cNvSpPr>
            <a:spLocks noGrp="1"/>
          </p:cNvSpPr>
          <p:nvPr>
            <p:ph type="title" orient="vert"/>
          </p:nvPr>
        </p:nvSpPr>
        <p:spPr>
          <a:xfrm>
            <a:off x="5496485" y="1039284"/>
            <a:ext cx="1018615" cy="7025216"/>
          </a:xfrm>
        </p:spPr>
        <p:txBody>
          <a:bodyPr vert="eaVert"/>
          <a:lstStyle/>
          <a:p>
            <a:r>
              <a:rPr lang="es-ES_tradnl" smtClean="0"/>
              <a:t>Clic para editar título</a:t>
            </a:r>
            <a:endParaRPr/>
          </a:p>
        </p:txBody>
      </p:sp>
      <p:sp>
        <p:nvSpPr>
          <p:cNvPr id="3" name="Vertical Text Placeholder 2"/>
          <p:cNvSpPr>
            <a:spLocks noGrp="1"/>
          </p:cNvSpPr>
          <p:nvPr>
            <p:ph type="body" orient="vert" idx="1"/>
          </p:nvPr>
        </p:nvSpPr>
        <p:spPr>
          <a:xfrm>
            <a:off x="584597" y="1039286"/>
            <a:ext cx="4627960" cy="7025215"/>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8E095BCA-76D4-174D-8F11-34E762885BBC}" type="datetimeFigureOut">
              <a:rPr lang="es-ES" smtClean="0"/>
              <a:t>26/10/2015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5A54A7E-CB29-1E43-B601-B33D1AD5B034}"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13165" y="248860"/>
            <a:ext cx="6620450" cy="8644128"/>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8E095BCA-76D4-174D-8F11-34E762885BBC}" type="datetimeFigureOut">
              <a:rPr lang="es-ES" smtClean="0"/>
              <a:t>26/10/2015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5A54A7E-CB29-1E43-B601-B33D1AD5B034}"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18775" y="249936"/>
            <a:ext cx="6620450" cy="8644128"/>
          </a:xfrm>
          <a:prstGeom prst="rect">
            <a:avLst/>
          </a:prstGeom>
        </p:spPr>
      </p:pic>
      <p:sp>
        <p:nvSpPr>
          <p:cNvPr id="2" name="Title 1"/>
          <p:cNvSpPr>
            <a:spLocks noGrp="1"/>
          </p:cNvSpPr>
          <p:nvPr>
            <p:ph type="title"/>
          </p:nvPr>
        </p:nvSpPr>
        <p:spPr>
          <a:xfrm>
            <a:off x="584598" y="3455147"/>
            <a:ext cx="5687615" cy="1816100"/>
          </a:xfrm>
        </p:spPr>
        <p:txBody>
          <a:bodyPr anchor="b" anchorCtr="0">
            <a:noAutofit/>
          </a:bodyPr>
          <a:lstStyle>
            <a:lvl1pPr algn="l">
              <a:defRPr sz="4400" b="1" cap="none" baseline="0">
                <a:solidFill>
                  <a:schemeClr val="bg1"/>
                </a:solidFill>
              </a:defRPr>
            </a:lvl1pPr>
          </a:lstStyle>
          <a:p>
            <a:r>
              <a:rPr lang="es-ES_tradnl" smtClean="0"/>
              <a:t>Clic para editar título</a:t>
            </a:r>
            <a:endParaRPr/>
          </a:p>
        </p:txBody>
      </p:sp>
      <p:sp>
        <p:nvSpPr>
          <p:cNvPr id="3" name="Text Placeholder 2"/>
          <p:cNvSpPr>
            <a:spLocks noGrp="1"/>
          </p:cNvSpPr>
          <p:nvPr>
            <p:ph type="body" idx="1"/>
          </p:nvPr>
        </p:nvSpPr>
        <p:spPr>
          <a:xfrm>
            <a:off x="584598" y="5267140"/>
            <a:ext cx="5687615" cy="2000249"/>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42295D47-465E-4A05-802B-049480555B6D}" type="datetime1">
              <a:rPr lang="en-US" smtClean="0"/>
              <a:pPr/>
              <a:t>10/26/2015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13165" y="248860"/>
            <a:ext cx="6620450" cy="8644128"/>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584597" y="2438401"/>
            <a:ext cx="2743200" cy="5626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3516406" y="2438401"/>
            <a:ext cx="2743200" cy="5626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8E095BCA-76D4-174D-8F11-34E762885BBC}" type="datetimeFigureOut">
              <a:rPr lang="es-ES" smtClean="0"/>
              <a:t>26/10/2015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5A54A7E-CB29-1E43-B601-B33D1AD5B034}"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13165" y="248860"/>
            <a:ext cx="6620450" cy="8644128"/>
          </a:xfrm>
          <a:prstGeom prst="rect">
            <a:avLst/>
          </a:prstGeom>
        </p:spPr>
      </p:pic>
      <p:sp>
        <p:nvSpPr>
          <p:cNvPr id="2" name="Title 1"/>
          <p:cNvSpPr>
            <a:spLocks noGrp="1"/>
          </p:cNvSpPr>
          <p:nvPr>
            <p:ph type="title"/>
          </p:nvPr>
        </p:nvSpPr>
        <p:spPr>
          <a:xfrm>
            <a:off x="584598" y="508000"/>
            <a:ext cx="5687615" cy="1392517"/>
          </a:xfrm>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584597" y="1918447"/>
            <a:ext cx="2743200" cy="1053104"/>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584597" y="3149599"/>
            <a:ext cx="2743200" cy="49149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3529013" y="1918447"/>
            <a:ext cx="2743200" cy="1053104"/>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3529013" y="3149599"/>
            <a:ext cx="2743200" cy="49149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8E095BCA-76D4-174D-8F11-34E762885BBC}" type="datetimeFigureOut">
              <a:rPr lang="es-ES" smtClean="0"/>
              <a:t>26/10/2015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5A54A7E-CB29-1E43-B601-B33D1AD5B034}" type="slidenum">
              <a:rPr lang="es-ES" smtClean="0"/>
              <a:t>‹Nº›</a:t>
            </a:fld>
            <a:endParaRPr lang="es-ES"/>
          </a:p>
        </p:txBody>
      </p:sp>
      <p:cxnSp>
        <p:nvCxnSpPr>
          <p:cNvPr id="12" name="Straight Connector 11"/>
          <p:cNvCxnSpPr/>
          <p:nvPr/>
        </p:nvCxnSpPr>
        <p:spPr>
          <a:xfrm>
            <a:off x="655545" y="3048000"/>
            <a:ext cx="2672252" cy="21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11880" y="3048000"/>
            <a:ext cx="2674620" cy="21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5545" y="3048000"/>
            <a:ext cx="2672252" cy="21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11880" y="3048000"/>
            <a:ext cx="2674620" cy="21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13165" y="248860"/>
            <a:ext cx="6620450" cy="8644128"/>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584597" y="2438401"/>
            <a:ext cx="5688807" cy="27432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8E095BCA-76D4-174D-8F11-34E762885BBC}" type="datetimeFigureOut">
              <a:rPr lang="es-ES" smtClean="0"/>
              <a:t>26/10/2015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5A54A7E-CB29-1E43-B601-B33D1AD5B034}" type="slidenum">
              <a:rPr lang="es-ES" smtClean="0"/>
              <a:t>‹Nº›</a:t>
            </a:fld>
            <a:endParaRPr lang="es-ES"/>
          </a:p>
        </p:txBody>
      </p:sp>
      <p:sp>
        <p:nvSpPr>
          <p:cNvPr id="10" name="Content Placeholder 2"/>
          <p:cNvSpPr>
            <a:spLocks noGrp="1"/>
          </p:cNvSpPr>
          <p:nvPr>
            <p:ph sz="half" idx="13"/>
          </p:nvPr>
        </p:nvSpPr>
        <p:spPr>
          <a:xfrm>
            <a:off x="584597" y="5322421"/>
            <a:ext cx="5688807" cy="27432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13165" y="248860"/>
            <a:ext cx="6620450" cy="8644128"/>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3533215" y="2438401"/>
            <a:ext cx="2743200" cy="27432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8E095BCA-76D4-174D-8F11-34E762885BBC}" type="datetimeFigureOut">
              <a:rPr lang="es-ES" smtClean="0"/>
              <a:t>26/10/2015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5A54A7E-CB29-1E43-B601-B33D1AD5B034}" type="slidenum">
              <a:rPr lang="es-ES" smtClean="0"/>
              <a:t>‹Nº›</a:t>
            </a:fld>
            <a:endParaRPr lang="es-ES"/>
          </a:p>
        </p:txBody>
      </p:sp>
      <p:sp>
        <p:nvSpPr>
          <p:cNvPr id="10" name="Content Placeholder 2"/>
          <p:cNvSpPr>
            <a:spLocks noGrp="1"/>
          </p:cNvSpPr>
          <p:nvPr>
            <p:ph sz="half" idx="13"/>
          </p:nvPr>
        </p:nvSpPr>
        <p:spPr>
          <a:xfrm>
            <a:off x="3533215" y="5322421"/>
            <a:ext cx="2743200" cy="27432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1" name="Content Placeholder 2"/>
          <p:cNvSpPr>
            <a:spLocks noGrp="1"/>
          </p:cNvSpPr>
          <p:nvPr>
            <p:ph sz="half" idx="14"/>
          </p:nvPr>
        </p:nvSpPr>
        <p:spPr>
          <a:xfrm>
            <a:off x="584597" y="2438401"/>
            <a:ext cx="2743200" cy="5626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13165" y="248860"/>
            <a:ext cx="6620450" cy="8644128"/>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5" name="Date Placeholder 4"/>
          <p:cNvSpPr>
            <a:spLocks noGrp="1"/>
          </p:cNvSpPr>
          <p:nvPr>
            <p:ph type="dt" sz="half" idx="10"/>
          </p:nvPr>
        </p:nvSpPr>
        <p:spPr/>
        <p:txBody>
          <a:bodyPr/>
          <a:lstStyle/>
          <a:p>
            <a:fld id="{8E095BCA-76D4-174D-8F11-34E762885BBC}" type="datetimeFigureOut">
              <a:rPr lang="es-ES" smtClean="0"/>
              <a:t>26/10/2015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5A54A7E-CB29-1E43-B601-B33D1AD5B034}" type="slidenum">
              <a:rPr lang="es-ES" smtClean="0"/>
              <a:t>‹Nº›</a:t>
            </a:fld>
            <a:endParaRPr lang="es-ES"/>
          </a:p>
        </p:txBody>
      </p:sp>
      <p:sp>
        <p:nvSpPr>
          <p:cNvPr id="12" name="Content Placeholder 2"/>
          <p:cNvSpPr>
            <a:spLocks noGrp="1"/>
          </p:cNvSpPr>
          <p:nvPr>
            <p:ph sz="half" idx="14"/>
          </p:nvPr>
        </p:nvSpPr>
        <p:spPr>
          <a:xfrm>
            <a:off x="584597" y="2438401"/>
            <a:ext cx="2743200" cy="27432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3" name="Content Placeholder 2"/>
          <p:cNvSpPr>
            <a:spLocks noGrp="1"/>
          </p:cNvSpPr>
          <p:nvPr>
            <p:ph sz="half" idx="15"/>
          </p:nvPr>
        </p:nvSpPr>
        <p:spPr>
          <a:xfrm>
            <a:off x="584597" y="5322421"/>
            <a:ext cx="2743200" cy="27432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4" name="Content Placeholder 2"/>
          <p:cNvSpPr>
            <a:spLocks noGrp="1"/>
          </p:cNvSpPr>
          <p:nvPr>
            <p:ph sz="half" idx="1"/>
          </p:nvPr>
        </p:nvSpPr>
        <p:spPr>
          <a:xfrm>
            <a:off x="3533215" y="2438401"/>
            <a:ext cx="2743200" cy="27432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5" name="Content Placeholder 2"/>
          <p:cNvSpPr>
            <a:spLocks noGrp="1"/>
          </p:cNvSpPr>
          <p:nvPr>
            <p:ph sz="half" idx="13"/>
          </p:nvPr>
        </p:nvSpPr>
        <p:spPr>
          <a:xfrm>
            <a:off x="3533215" y="5322421"/>
            <a:ext cx="2743200" cy="27432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13165" y="248860"/>
            <a:ext cx="6620450" cy="8644128"/>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8E095BCA-76D4-174D-8F11-34E762885BBC}" type="datetimeFigureOut">
              <a:rPr lang="es-ES" smtClean="0"/>
              <a:t>26/10/2015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5A54A7E-CB29-1E43-B601-B33D1AD5B034}"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42281" y="252943"/>
            <a:ext cx="6573440" cy="8638116"/>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584598" y="508000"/>
            <a:ext cx="5687615" cy="1392517"/>
          </a:xfrm>
          <a:prstGeom prst="rect">
            <a:avLst/>
          </a:prstGeom>
        </p:spPr>
        <p:txBody>
          <a:bodyPr vert="horz" lIns="91440" tIns="45720" rIns="91440" bIns="45720" rtlCol="0" anchor="b" anchorCtr="0">
            <a:noAutofit/>
          </a:bodyPr>
          <a:lstStyle/>
          <a:p>
            <a:r>
              <a:rPr lang="es-ES_tradnl" smtClean="0"/>
              <a:t>Clic para editar título</a:t>
            </a:r>
            <a:endParaRPr/>
          </a:p>
        </p:txBody>
      </p:sp>
      <p:sp>
        <p:nvSpPr>
          <p:cNvPr id="3" name="Text Placeholder 2"/>
          <p:cNvSpPr>
            <a:spLocks noGrp="1"/>
          </p:cNvSpPr>
          <p:nvPr>
            <p:ph type="body" idx="1"/>
          </p:nvPr>
        </p:nvSpPr>
        <p:spPr>
          <a:xfrm>
            <a:off x="584598" y="2438400"/>
            <a:ext cx="5687615" cy="5611907"/>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285750" y="8384989"/>
            <a:ext cx="1415653" cy="486833"/>
          </a:xfrm>
          <a:prstGeom prst="rect">
            <a:avLst/>
          </a:prstGeom>
        </p:spPr>
        <p:txBody>
          <a:bodyPr vert="horz" lIns="91440" tIns="45720" rIns="91440" bIns="45720" rtlCol="0" anchor="ctr"/>
          <a:lstStyle>
            <a:lvl1pPr algn="l">
              <a:defRPr sz="1200">
                <a:solidFill>
                  <a:schemeClr val="bg2"/>
                </a:solidFill>
              </a:defRPr>
            </a:lvl1pPr>
          </a:lstStyle>
          <a:p>
            <a:fld id="{8E095BCA-76D4-174D-8F11-34E762885BBC}" type="datetimeFigureOut">
              <a:rPr lang="es-ES" smtClean="0"/>
              <a:t>26/10/2015</a:t>
            </a:fld>
            <a:endParaRPr lang="es-ES"/>
          </a:p>
        </p:txBody>
      </p:sp>
      <p:sp>
        <p:nvSpPr>
          <p:cNvPr id="5" name="Footer Placeholder 4"/>
          <p:cNvSpPr>
            <a:spLocks noGrp="1"/>
          </p:cNvSpPr>
          <p:nvPr>
            <p:ph type="ftr" sz="quarter" idx="3"/>
          </p:nvPr>
        </p:nvSpPr>
        <p:spPr>
          <a:xfrm>
            <a:off x="2478461" y="8384989"/>
            <a:ext cx="3929063" cy="486833"/>
          </a:xfrm>
          <a:prstGeom prst="rect">
            <a:avLst/>
          </a:prstGeom>
        </p:spPr>
        <p:txBody>
          <a:bodyPr vert="horz" lIns="91440" tIns="45720" rIns="91440" bIns="45720" rtlCol="0" anchor="ctr"/>
          <a:lstStyle>
            <a:lvl1pPr algn="r">
              <a:defRPr sz="1200">
                <a:solidFill>
                  <a:schemeClr val="bg2"/>
                </a:solidFill>
              </a:defRPr>
            </a:lvl1pPr>
          </a:lstStyle>
          <a:p>
            <a:endParaRPr lang="es-ES"/>
          </a:p>
        </p:txBody>
      </p:sp>
      <p:sp>
        <p:nvSpPr>
          <p:cNvPr id="6" name="Slide Number Placeholder 5"/>
          <p:cNvSpPr>
            <a:spLocks noGrp="1"/>
          </p:cNvSpPr>
          <p:nvPr>
            <p:ph type="sldNum" sz="quarter" idx="4"/>
          </p:nvPr>
        </p:nvSpPr>
        <p:spPr>
          <a:xfrm>
            <a:off x="6303309" y="292848"/>
            <a:ext cx="369794" cy="486833"/>
          </a:xfrm>
          <a:prstGeom prst="rect">
            <a:avLst/>
          </a:prstGeom>
        </p:spPr>
        <p:txBody>
          <a:bodyPr vert="horz" lIns="91440" tIns="45720" rIns="91440" bIns="45720" rtlCol="0" anchor="ctr"/>
          <a:lstStyle>
            <a:lvl1pPr algn="r">
              <a:defRPr sz="1200">
                <a:solidFill>
                  <a:schemeClr val="tx2"/>
                </a:solidFill>
              </a:defRPr>
            </a:lvl1pPr>
          </a:lstStyle>
          <a:p>
            <a:fld id="{A5A54A7E-CB29-1E43-B601-B33D1AD5B034}"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 id="2147484107" r:id="rId13"/>
    <p:sldLayoutId id="2147484108" r:id="rId14"/>
    <p:sldLayoutId id="2147484109" r:id="rId15"/>
    <p:sldLayoutId id="2147484110"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Subtítulo"/>
          <p:cNvSpPr>
            <a:spLocks noGrp="1"/>
          </p:cNvSpPr>
          <p:nvPr>
            <p:ph type="subTitle" idx="1"/>
          </p:nvPr>
        </p:nvSpPr>
        <p:spPr>
          <a:xfrm>
            <a:off x="0" y="1840511"/>
            <a:ext cx="5085184" cy="614536"/>
          </a:xfrm>
        </p:spPr>
        <p:txBody>
          <a:bodyPr>
            <a:normAutofit/>
          </a:bodyPr>
          <a:lstStyle/>
          <a:p>
            <a:r>
              <a:rPr lang="es-CO" sz="2000" dirty="0" smtClean="0">
                <a:latin typeface="Maiandra GD" panose="020E0502030308020204" pitchFamily="34" charset="0"/>
              </a:rPr>
              <a:t>SECRETARIA DE SALUD DEL CASANARE</a:t>
            </a:r>
            <a:endParaRPr lang="es-CO" sz="2000" dirty="0">
              <a:latin typeface="Maiandra GD" panose="020E0502030308020204" pitchFamily="34" charset="0"/>
            </a:endParaRPr>
          </a:p>
        </p:txBody>
      </p:sp>
      <p:grpSp>
        <p:nvGrpSpPr>
          <p:cNvPr id="9" name="15 Grupo"/>
          <p:cNvGrpSpPr/>
          <p:nvPr/>
        </p:nvGrpSpPr>
        <p:grpSpPr>
          <a:xfrm>
            <a:off x="2724905" y="8004866"/>
            <a:ext cx="3715163" cy="931805"/>
            <a:chOff x="3140968" y="7960675"/>
            <a:chExt cx="3745108" cy="931805"/>
          </a:xfrm>
        </p:grpSpPr>
        <p:sp>
          <p:nvSpPr>
            <p:cNvPr id="10" name="16 CuadroTexto"/>
            <p:cNvSpPr txBox="1"/>
            <p:nvPr/>
          </p:nvSpPr>
          <p:spPr>
            <a:xfrm>
              <a:off x="4149772" y="8196788"/>
              <a:ext cx="2736304" cy="646331"/>
            </a:xfrm>
            <a:prstGeom prst="rect">
              <a:avLst/>
            </a:prstGeom>
            <a:noFill/>
          </p:spPr>
          <p:txBody>
            <a:bodyPr wrap="square" rtlCol="0">
              <a:spAutoFit/>
            </a:bodyPr>
            <a:lstStyle/>
            <a:p>
              <a:r>
                <a:rPr lang="es-CO" sz="1400" dirty="0" smtClean="0">
                  <a:latin typeface="Andalus" pitchFamily="18" charset="-78"/>
                  <a:cs typeface="Andalus" pitchFamily="18" charset="-78"/>
                </a:rPr>
                <a:t>Secretaría de Salud de Casanare</a:t>
              </a:r>
            </a:p>
            <a:p>
              <a:r>
                <a:rPr lang="es-CO" sz="1200" dirty="0" smtClean="0">
                  <a:latin typeface="Andalus" pitchFamily="18" charset="-78"/>
                  <a:cs typeface="Andalus" pitchFamily="18" charset="-78"/>
                </a:rPr>
                <a:t>Convivencia Social y Salud Mental </a:t>
              </a:r>
              <a:r>
                <a:rPr lang="es-CO" sz="1000" dirty="0" smtClean="0">
                  <a:latin typeface="Andalus" pitchFamily="18" charset="-78"/>
                  <a:cs typeface="Andalus" pitchFamily="18" charset="-78"/>
                </a:rPr>
                <a:t>Elaborado por: Amanda Velasco M.</a:t>
              </a:r>
              <a:endParaRPr lang="es-CO" sz="1000" dirty="0">
                <a:latin typeface="Andalus" pitchFamily="18" charset="-78"/>
                <a:cs typeface="Andalus" pitchFamily="18" charset="-78"/>
              </a:endParaRPr>
            </a:p>
          </p:txBody>
        </p:sp>
        <p:grpSp>
          <p:nvGrpSpPr>
            <p:cNvPr id="11" name="12 Grupo"/>
            <p:cNvGrpSpPr/>
            <p:nvPr/>
          </p:nvGrpSpPr>
          <p:grpSpPr>
            <a:xfrm>
              <a:off x="3140968" y="7960675"/>
              <a:ext cx="1008112" cy="931805"/>
              <a:chOff x="4716016" y="1705107"/>
              <a:chExt cx="1008112" cy="931805"/>
            </a:xfrm>
          </p:grpSpPr>
          <p:sp>
            <p:nvSpPr>
              <p:cNvPr id="12" name="Rectangle 2"/>
              <p:cNvSpPr>
                <a:spLocks noChangeArrowheads="1"/>
              </p:cNvSpPr>
              <p:nvPr/>
            </p:nvSpPr>
            <p:spPr bwMode="auto">
              <a:xfrm>
                <a:off x="4716016" y="2298358"/>
                <a:ext cx="100811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GOBERNACION</a:t>
                </a:r>
                <a:r>
                  <a:rPr kumimoji="0" lang="es-MX" sz="800" b="0" i="0" u="none" strike="noStrike" cap="none" normalizeH="0" dirty="0" smtClean="0">
                    <a:ln>
                      <a:noFill/>
                    </a:ln>
                    <a:solidFill>
                      <a:schemeClr val="tx1"/>
                    </a:solidFill>
                    <a:effectLst/>
                    <a:latin typeface="Arial" pitchFamily="34" charset="0"/>
                    <a:ea typeface="Times New Roman" pitchFamily="18" charset="0"/>
                    <a:cs typeface="Arial" pitchFamily="34" charset="0"/>
                  </a:rPr>
                  <a:t> DE CASANARE</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Imagen 1" descr="escudo casanare"/>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4909328" y="1705107"/>
                <a:ext cx="514350" cy="609600"/>
              </a:xfrm>
              <a:prstGeom prst="rect">
                <a:avLst/>
              </a:prstGeom>
              <a:noFill/>
            </p:spPr>
          </p:pic>
        </p:grpSp>
      </p:grpSp>
      <p:sp>
        <p:nvSpPr>
          <p:cNvPr id="17" name="5 Título"/>
          <p:cNvSpPr>
            <a:spLocks noGrp="1"/>
          </p:cNvSpPr>
          <p:nvPr>
            <p:ph type="ctrTitle"/>
          </p:nvPr>
        </p:nvSpPr>
        <p:spPr>
          <a:xfrm>
            <a:off x="503798" y="604212"/>
            <a:ext cx="5829300" cy="1226774"/>
          </a:xfrm>
        </p:spPr>
        <p:txBody>
          <a:bodyPr/>
          <a:lstStyle/>
          <a:p>
            <a:pPr algn="l"/>
            <a:r>
              <a:rPr lang="es-CO" sz="2000" dirty="0" smtClean="0">
                <a:latin typeface="Maiandra GD" panose="020E0502030308020204" pitchFamily="34" charset="0"/>
              </a:rPr>
              <a:t>BOLETIN N. </a:t>
            </a:r>
            <a:r>
              <a:rPr lang="es-CO" dirty="0" smtClean="0"/>
              <a:t/>
            </a:r>
            <a:br>
              <a:rPr lang="es-CO" dirty="0" smtClean="0"/>
            </a:br>
            <a:r>
              <a:rPr lang="es-CO" sz="2800" dirty="0" smtClean="0">
                <a:latin typeface="Maiandra GD" panose="020E0502030308020204" pitchFamily="34" charset="0"/>
              </a:rPr>
              <a:t>¿COMO PREVENIR EL ACOSO ESCOLAR?</a:t>
            </a:r>
            <a:endParaRPr lang="es-CO" sz="2800" dirty="0">
              <a:latin typeface="Maiandra GD" panose="020E0502030308020204" pitchFamily="34" charset="0"/>
            </a:endParaRPr>
          </a:p>
        </p:txBody>
      </p:sp>
      <p:sp>
        <p:nvSpPr>
          <p:cNvPr id="3" name="CuadroTexto 2"/>
          <p:cNvSpPr txBox="1"/>
          <p:nvPr/>
        </p:nvSpPr>
        <p:spPr>
          <a:xfrm>
            <a:off x="201559" y="4570632"/>
            <a:ext cx="6656441" cy="646331"/>
          </a:xfrm>
          <a:prstGeom prst="rect">
            <a:avLst/>
          </a:prstGeom>
          <a:noFill/>
        </p:spPr>
        <p:txBody>
          <a:bodyPr wrap="square" rtlCol="0">
            <a:spAutoFit/>
          </a:bodyPr>
          <a:lstStyle/>
          <a:p>
            <a:r>
              <a:rPr lang="es-ES_tradnl" dirty="0">
                <a:solidFill>
                  <a:srgbClr val="FFFFFF"/>
                </a:solidFill>
              </a:rPr>
              <a:t> </a:t>
            </a:r>
          </a:p>
          <a:p>
            <a:endParaRPr lang="es-ES" dirty="0">
              <a:solidFill>
                <a:srgbClr val="FFFFFF"/>
              </a:solidFill>
            </a:endParaRPr>
          </a:p>
        </p:txBody>
      </p:sp>
      <p:pic>
        <p:nvPicPr>
          <p:cNvPr id="14" name="Imagen 13" descr="http://t1.gstatic.com/images?q=tbn:ANd9GcS4Xm0bhXDjsPDddxSK-bCfM0NEA9kzMek2YubRG2U6P18UqrxMdQ"/>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797" y="2618098"/>
            <a:ext cx="5829299" cy="202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1 Rectángulo"/>
          <p:cNvSpPr>
            <a:spLocks noChangeArrowheads="1"/>
          </p:cNvSpPr>
          <p:nvPr/>
        </p:nvSpPr>
        <p:spPr bwMode="auto">
          <a:xfrm>
            <a:off x="1132446" y="4830832"/>
            <a:ext cx="4572000" cy="120015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Wingdings" pitchFamily="2" charset="2"/>
              <a:buChar char="Ø"/>
            </a:pPr>
            <a:r>
              <a:rPr lang="es-ES" dirty="0">
                <a:solidFill>
                  <a:schemeClr val="bg1"/>
                </a:solidFill>
                <a:latin typeface="Maiandra GD" panose="020E0502030308020204" pitchFamily="34" charset="0"/>
              </a:rPr>
              <a:t>El término matoneo escolar, llamado en ingles </a:t>
            </a:r>
            <a:r>
              <a:rPr lang="es-ES" dirty="0" smtClean="0">
                <a:solidFill>
                  <a:schemeClr val="bg1"/>
                </a:solidFill>
                <a:latin typeface="Maiandra GD" panose="020E0502030308020204" pitchFamily="34" charset="0"/>
              </a:rPr>
              <a:t>Bullyng</a:t>
            </a:r>
            <a:r>
              <a:rPr lang="es-ES" dirty="0">
                <a:solidFill>
                  <a:schemeClr val="bg1"/>
                </a:solidFill>
                <a:latin typeface="Maiandra GD" panose="020E0502030308020204" pitchFamily="34" charset="0"/>
              </a:rPr>
              <a:t>, se refiere </a:t>
            </a:r>
            <a:r>
              <a:rPr lang="es-ES" dirty="0" smtClean="0">
                <a:solidFill>
                  <a:schemeClr val="bg1"/>
                </a:solidFill>
                <a:latin typeface="Maiandra GD" panose="020E0502030308020204" pitchFamily="34" charset="0"/>
              </a:rPr>
              <a:t>a las </a:t>
            </a:r>
            <a:r>
              <a:rPr lang="es-ES" dirty="0">
                <a:solidFill>
                  <a:schemeClr val="bg1"/>
                </a:solidFill>
                <a:latin typeface="Maiandra GD" panose="020E0502030308020204" pitchFamily="34" charset="0"/>
              </a:rPr>
              <a:t>actitudes tiránicas e intimidatorias de uno o más alumnos contra un estudiante.</a:t>
            </a:r>
          </a:p>
        </p:txBody>
      </p:sp>
      <p:sp>
        <p:nvSpPr>
          <p:cNvPr id="2" name="Rectángulo 1"/>
          <p:cNvSpPr/>
          <p:nvPr/>
        </p:nvSpPr>
        <p:spPr>
          <a:xfrm>
            <a:off x="588085" y="6167684"/>
            <a:ext cx="5660722" cy="2003625"/>
          </a:xfrm>
          <a:prstGeom prst="rect">
            <a:avLst/>
          </a:prstGeom>
        </p:spPr>
        <p:txBody>
          <a:bodyPr wrap="square">
            <a:spAutoFit/>
          </a:bodyPr>
          <a:lstStyle/>
          <a:p>
            <a:pPr lvl="0" algn="just">
              <a:lnSpc>
                <a:spcPct val="115000"/>
              </a:lnSpc>
              <a:spcAft>
                <a:spcPts val="1000"/>
              </a:spcAft>
              <a:tabLst>
                <a:tab pos="457200" algn="l"/>
              </a:tabLst>
            </a:pPr>
            <a:r>
              <a:rPr lang="es-ES" dirty="0">
                <a:solidFill>
                  <a:schemeClr val="bg1"/>
                </a:solidFill>
                <a:latin typeface="Maiandra GD" panose="020E0502030308020204" pitchFamily="34" charset="0"/>
                <a:ea typeface="Calibri" panose="020F0502020204030204" pitchFamily="34" charset="0"/>
                <a:cs typeface="Times New Roman" panose="02020603050405020304" pitchFamily="18" charset="0"/>
              </a:rPr>
              <a:t>Se define como un comportamiento en el cual, de manera constante y deliberada se hace que otra persona se sienta mal, incómoda, asustada o amenazada, </a:t>
            </a:r>
            <a:r>
              <a:rPr lang="es-ES" dirty="0" smtClean="0">
                <a:solidFill>
                  <a:schemeClr val="bg1"/>
                </a:solidFill>
                <a:latin typeface="Maiandra GD" panose="020E0502030308020204" pitchFamily="34" charset="0"/>
                <a:ea typeface="Calibri" panose="020F0502020204030204" pitchFamily="34" charset="0"/>
                <a:cs typeface="Times New Roman" panose="02020603050405020304" pitchFamily="18" charset="0"/>
              </a:rPr>
              <a:t>haciendo </a:t>
            </a:r>
            <a:r>
              <a:rPr lang="es-ES" dirty="0">
                <a:solidFill>
                  <a:schemeClr val="bg1"/>
                </a:solidFill>
                <a:latin typeface="Maiandra GD" panose="020E0502030308020204" pitchFamily="34" charset="0"/>
                <a:ea typeface="Calibri" panose="020F0502020204030204" pitchFamily="34" charset="0"/>
                <a:cs typeface="Times New Roman" panose="02020603050405020304" pitchFamily="18" charset="0"/>
              </a:rPr>
              <a:t>que aquellos alumnos se sientan intimidados e impotentes, sin poder llegar a defenderse</a:t>
            </a:r>
            <a:endParaRPr lang="es-CO" dirty="0">
              <a:solidFill>
                <a:schemeClr val="bg1"/>
              </a:solidFill>
              <a:effectLst/>
              <a:latin typeface="Maiandra GD" panose="020E0502030308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5380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4214" y="383935"/>
            <a:ext cx="3102729" cy="4616648"/>
          </a:xfrm>
          <a:prstGeom prst="rect">
            <a:avLst/>
          </a:prstGeom>
        </p:spPr>
        <p:txBody>
          <a:bodyPr wrap="square">
            <a:spAutoFit/>
          </a:bodyPr>
          <a:lstStyle/>
          <a:p>
            <a:r>
              <a:rPr lang="es-CO" sz="1400" b="1" dirty="0">
                <a:solidFill>
                  <a:schemeClr val="bg1"/>
                </a:solidFill>
                <a:latin typeface="Maiandra GD" panose="020E0502030308020204" pitchFamily="34" charset="0"/>
              </a:rPr>
              <a:t>¿COMO SABER CUANDO HAY  MATONEO ESCOLAR?:</a:t>
            </a:r>
            <a:endParaRPr lang="es-CO" sz="1400" dirty="0">
              <a:solidFill>
                <a:schemeClr val="bg1"/>
              </a:solidFill>
              <a:latin typeface="Maiandra GD" panose="020E0502030308020204" pitchFamily="34" charset="0"/>
            </a:endParaRPr>
          </a:p>
          <a:p>
            <a:pPr algn="just"/>
            <a:endParaRPr lang="es-ES_tradnl" sz="1400" b="1" dirty="0">
              <a:solidFill>
                <a:schemeClr val="bg1"/>
              </a:solidFill>
              <a:latin typeface="Maiandra GD" panose="020E0502030308020204" pitchFamily="34" charset="0"/>
            </a:endParaRPr>
          </a:p>
          <a:p>
            <a:pPr marL="285750" lvl="0" indent="-285750" algn="just">
              <a:buFont typeface="Wingdings" panose="05000000000000000000" pitchFamily="2" charset="2"/>
              <a:buChar char="Ø"/>
            </a:pPr>
            <a:r>
              <a:rPr lang="es-ES" sz="1400" dirty="0">
                <a:solidFill>
                  <a:schemeClr val="bg1"/>
                </a:solidFill>
                <a:latin typeface="Maiandra GD" panose="020E0502030308020204" pitchFamily="34" charset="0"/>
              </a:rPr>
              <a:t>Exigen dinero a cambio de no golpear al </a:t>
            </a:r>
            <a:r>
              <a:rPr lang="es-ES" sz="1400" dirty="0" smtClean="0">
                <a:solidFill>
                  <a:schemeClr val="bg1"/>
                </a:solidFill>
                <a:latin typeface="Maiandra GD" panose="020E0502030308020204" pitchFamily="34" charset="0"/>
              </a:rPr>
              <a:t>compañero</a:t>
            </a:r>
            <a:endParaRPr lang="es-CO" sz="1400" dirty="0">
              <a:solidFill>
                <a:schemeClr val="bg1"/>
              </a:solidFill>
              <a:latin typeface="Maiandra GD" panose="020E0502030308020204" pitchFamily="34" charset="0"/>
            </a:endParaRPr>
          </a:p>
          <a:p>
            <a:pPr marL="285750" lvl="0" indent="-285750" algn="just">
              <a:buFont typeface="Wingdings" panose="05000000000000000000" pitchFamily="2" charset="2"/>
              <a:buChar char="Ø"/>
            </a:pPr>
            <a:r>
              <a:rPr lang="es-ES" sz="1400" dirty="0" smtClean="0">
                <a:solidFill>
                  <a:schemeClr val="bg1"/>
                </a:solidFill>
                <a:latin typeface="Maiandra GD" panose="020E0502030308020204" pitchFamily="34" charset="0"/>
              </a:rPr>
              <a:t>Dan </a:t>
            </a:r>
            <a:r>
              <a:rPr lang="es-ES" sz="1400" dirty="0">
                <a:solidFill>
                  <a:schemeClr val="bg1"/>
                </a:solidFill>
                <a:latin typeface="Maiandra GD" panose="020E0502030308020204" pitchFamily="34" charset="0"/>
              </a:rPr>
              <a:t>a conocer algo que le puede causar </a:t>
            </a:r>
            <a:r>
              <a:rPr lang="es-ES" sz="1400" dirty="0" smtClean="0">
                <a:solidFill>
                  <a:schemeClr val="bg1"/>
                </a:solidFill>
                <a:latin typeface="Maiandra GD" panose="020E0502030308020204" pitchFamily="34" charset="0"/>
              </a:rPr>
              <a:t>problemas</a:t>
            </a:r>
            <a:endParaRPr lang="es-CO" sz="1400" dirty="0">
              <a:solidFill>
                <a:schemeClr val="bg1"/>
              </a:solidFill>
              <a:latin typeface="Maiandra GD" panose="020E0502030308020204" pitchFamily="34" charset="0"/>
            </a:endParaRPr>
          </a:p>
          <a:p>
            <a:pPr marL="285750" lvl="0" indent="-285750" algn="just">
              <a:buFont typeface="Wingdings" panose="05000000000000000000" pitchFamily="2" charset="2"/>
              <a:buChar char="Ø"/>
            </a:pPr>
            <a:r>
              <a:rPr lang="es-ES" sz="1400" dirty="0" smtClean="0">
                <a:solidFill>
                  <a:schemeClr val="bg1"/>
                </a:solidFill>
                <a:latin typeface="Maiandra GD" panose="020E0502030308020204" pitchFamily="34" charset="0"/>
              </a:rPr>
              <a:t>Dan </a:t>
            </a:r>
            <a:r>
              <a:rPr lang="es-ES" sz="1400" dirty="0">
                <a:solidFill>
                  <a:schemeClr val="bg1"/>
                </a:solidFill>
                <a:latin typeface="Maiandra GD" panose="020E0502030308020204" pitchFamily="34" charset="0"/>
              </a:rPr>
              <a:t>maltrato físico, con golpes, patadas, </a:t>
            </a:r>
            <a:r>
              <a:rPr lang="es-ES" sz="1400" dirty="0" smtClean="0">
                <a:solidFill>
                  <a:schemeClr val="bg1"/>
                </a:solidFill>
                <a:latin typeface="Maiandra GD" panose="020E0502030308020204" pitchFamily="34" charset="0"/>
              </a:rPr>
              <a:t>empujones</a:t>
            </a:r>
            <a:endParaRPr lang="es-CO" sz="1400" dirty="0">
              <a:solidFill>
                <a:schemeClr val="bg1"/>
              </a:solidFill>
              <a:latin typeface="Maiandra GD" panose="020E0502030308020204" pitchFamily="34" charset="0"/>
            </a:endParaRPr>
          </a:p>
          <a:p>
            <a:pPr marL="285750" lvl="0" indent="-285750" algn="just">
              <a:buFont typeface="Wingdings" panose="05000000000000000000" pitchFamily="2" charset="2"/>
              <a:buChar char="Ø"/>
            </a:pPr>
            <a:r>
              <a:rPr lang="es-ES" sz="1400" dirty="0" smtClean="0">
                <a:solidFill>
                  <a:schemeClr val="bg1"/>
                </a:solidFill>
                <a:latin typeface="Maiandra GD" panose="020E0502030308020204" pitchFamily="34" charset="0"/>
              </a:rPr>
              <a:t>Manifiestan </a:t>
            </a:r>
            <a:r>
              <a:rPr lang="es-ES" sz="1400" dirty="0">
                <a:solidFill>
                  <a:schemeClr val="bg1"/>
                </a:solidFill>
                <a:latin typeface="Maiandra GD" panose="020E0502030308020204" pitchFamily="34" charset="0"/>
              </a:rPr>
              <a:t>burla, amenazas, apodos crueles e insultantes,  bromas de mal gusto, o atacar en grupo a </a:t>
            </a:r>
            <a:r>
              <a:rPr lang="es-ES" sz="1400" dirty="0" smtClean="0">
                <a:solidFill>
                  <a:schemeClr val="bg1"/>
                </a:solidFill>
                <a:latin typeface="Maiandra GD" panose="020E0502030308020204" pitchFamily="34" charset="0"/>
              </a:rPr>
              <a:t>alguien</a:t>
            </a:r>
            <a:endParaRPr lang="es-CO" sz="1400" dirty="0">
              <a:solidFill>
                <a:schemeClr val="bg1"/>
              </a:solidFill>
              <a:latin typeface="Maiandra GD" panose="020E0502030308020204" pitchFamily="34" charset="0"/>
            </a:endParaRPr>
          </a:p>
          <a:p>
            <a:pPr marL="285750" lvl="0" indent="-285750" algn="just">
              <a:buFont typeface="Wingdings" panose="05000000000000000000" pitchFamily="2" charset="2"/>
              <a:buChar char="Ø"/>
            </a:pPr>
            <a:r>
              <a:rPr lang="es-ES" sz="1400" dirty="0" smtClean="0">
                <a:solidFill>
                  <a:schemeClr val="bg1"/>
                </a:solidFill>
                <a:latin typeface="Maiandra GD" panose="020E0502030308020204" pitchFamily="34" charset="0"/>
              </a:rPr>
              <a:t>Se  </a:t>
            </a:r>
            <a:r>
              <a:rPr lang="es-ES" sz="1400" dirty="0">
                <a:solidFill>
                  <a:schemeClr val="bg1"/>
                </a:solidFill>
                <a:latin typeface="Maiandra GD" panose="020E0502030308020204" pitchFamily="34" charset="0"/>
              </a:rPr>
              <a:t>retan las  pandillas y se esperan en las </a:t>
            </a:r>
            <a:r>
              <a:rPr lang="es-ES" sz="1400" dirty="0" smtClean="0">
                <a:solidFill>
                  <a:schemeClr val="bg1"/>
                </a:solidFill>
                <a:latin typeface="Maiandra GD" panose="020E0502030308020204" pitchFamily="34" charset="0"/>
              </a:rPr>
              <a:t>afueras del colegio</a:t>
            </a:r>
            <a:endParaRPr lang="es-CO" sz="1400" dirty="0">
              <a:solidFill>
                <a:schemeClr val="bg1"/>
              </a:solidFill>
              <a:latin typeface="Maiandra GD" panose="020E0502030308020204" pitchFamily="34" charset="0"/>
            </a:endParaRPr>
          </a:p>
          <a:p>
            <a:pPr marL="285750" lvl="0" indent="-285750" algn="just">
              <a:buFont typeface="Wingdings" panose="05000000000000000000" pitchFamily="2" charset="2"/>
              <a:buChar char="Ø"/>
            </a:pPr>
            <a:r>
              <a:rPr lang="es-CO" sz="1400" dirty="0" smtClean="0">
                <a:solidFill>
                  <a:schemeClr val="bg1"/>
                </a:solidFill>
                <a:latin typeface="Maiandra GD" panose="020E0502030308020204" pitchFamily="34" charset="0"/>
              </a:rPr>
              <a:t>Se </a:t>
            </a:r>
            <a:r>
              <a:rPr lang="es-CO" sz="1400" dirty="0">
                <a:solidFill>
                  <a:schemeClr val="bg1"/>
                </a:solidFill>
                <a:latin typeface="Maiandra GD" panose="020E0502030308020204" pitchFamily="34" charset="0"/>
              </a:rPr>
              <a:t>envían</a:t>
            </a:r>
            <a:r>
              <a:rPr lang="es-ES" sz="1400" dirty="0">
                <a:solidFill>
                  <a:schemeClr val="bg1"/>
                </a:solidFill>
                <a:latin typeface="Maiandra GD" panose="020E0502030308020204" pitchFamily="34" charset="0"/>
              </a:rPr>
              <a:t> mensajes de </a:t>
            </a:r>
            <a:r>
              <a:rPr lang="es-ES" sz="1400" dirty="0" smtClean="0">
                <a:solidFill>
                  <a:schemeClr val="bg1"/>
                </a:solidFill>
                <a:latin typeface="Maiandra GD" panose="020E0502030308020204" pitchFamily="34" charset="0"/>
              </a:rPr>
              <a:t>texto o </a:t>
            </a:r>
            <a:r>
              <a:rPr lang="es-ES" sz="1400" dirty="0">
                <a:solidFill>
                  <a:schemeClr val="bg1"/>
                </a:solidFill>
                <a:latin typeface="Maiandra GD" panose="020E0502030308020204" pitchFamily="34" charset="0"/>
              </a:rPr>
              <a:t>por </a:t>
            </a:r>
            <a:r>
              <a:rPr lang="es-ES" sz="1400" dirty="0" smtClean="0">
                <a:solidFill>
                  <a:schemeClr val="bg1"/>
                </a:solidFill>
                <a:latin typeface="Maiandra GD" panose="020E0502030308020204" pitchFamily="34" charset="0"/>
              </a:rPr>
              <a:t>redes sociales.</a:t>
            </a:r>
            <a:endParaRPr lang="es-CO" sz="1400" dirty="0">
              <a:solidFill>
                <a:schemeClr val="bg1"/>
              </a:solidFill>
              <a:latin typeface="Maiandra GD" panose="020E0502030308020204" pitchFamily="34" charset="0"/>
            </a:endParaRPr>
          </a:p>
          <a:p>
            <a:pPr marL="285750" lvl="0" indent="-285750" algn="just">
              <a:buFont typeface="Wingdings" panose="05000000000000000000" pitchFamily="2" charset="2"/>
              <a:buChar char="Ø"/>
            </a:pPr>
            <a:r>
              <a:rPr lang="es-ES" sz="1400" dirty="0" smtClean="0">
                <a:solidFill>
                  <a:schemeClr val="bg1"/>
                </a:solidFill>
                <a:latin typeface="Maiandra GD" panose="020E0502030308020204" pitchFamily="34" charset="0"/>
              </a:rPr>
              <a:t>Se </a:t>
            </a:r>
            <a:r>
              <a:rPr lang="es-ES" sz="1400" dirty="0">
                <a:solidFill>
                  <a:schemeClr val="bg1"/>
                </a:solidFill>
                <a:latin typeface="Maiandra GD" panose="020E0502030308020204" pitchFamily="34" charset="0"/>
              </a:rPr>
              <a:t>realizan llamadas </a:t>
            </a:r>
            <a:r>
              <a:rPr lang="es-ES" sz="1400" dirty="0" smtClean="0">
                <a:solidFill>
                  <a:schemeClr val="bg1"/>
                </a:solidFill>
                <a:latin typeface="Maiandra GD" panose="020E0502030308020204" pitchFamily="34" charset="0"/>
              </a:rPr>
              <a:t>insultantes</a:t>
            </a:r>
            <a:endParaRPr lang="es-CO" sz="1400" dirty="0">
              <a:solidFill>
                <a:schemeClr val="bg1"/>
              </a:solidFill>
              <a:latin typeface="Maiandra GD" panose="020E0502030308020204" pitchFamily="34" charset="0"/>
            </a:endParaRPr>
          </a:p>
          <a:p>
            <a:pPr marL="285750" lvl="0" indent="-285750" algn="just">
              <a:buFont typeface="Wingdings" panose="05000000000000000000" pitchFamily="2" charset="2"/>
              <a:buChar char="Ø"/>
            </a:pPr>
            <a:r>
              <a:rPr lang="es-ES" sz="1400" dirty="0" smtClean="0">
                <a:solidFill>
                  <a:schemeClr val="bg1"/>
                </a:solidFill>
                <a:latin typeface="Maiandra GD" panose="020E0502030308020204" pitchFamily="34" charset="0"/>
              </a:rPr>
              <a:t>Se </a:t>
            </a:r>
            <a:r>
              <a:rPr lang="es-ES" sz="1400" dirty="0">
                <a:solidFill>
                  <a:schemeClr val="bg1"/>
                </a:solidFill>
                <a:latin typeface="Maiandra GD" panose="020E0502030308020204" pitchFamily="34" charset="0"/>
              </a:rPr>
              <a:t>hacen chistes de mal gusto sobre la religión, el color o algún defecto físico</a:t>
            </a:r>
            <a:r>
              <a:rPr lang="es-ES_tradnl" sz="1400" dirty="0" smtClean="0">
                <a:solidFill>
                  <a:schemeClr val="bg1"/>
                </a:solidFill>
                <a:latin typeface="Maiandra GD" panose="020E0502030308020204" pitchFamily="34" charset="0"/>
              </a:rPr>
              <a:t> </a:t>
            </a:r>
            <a:endParaRPr lang="es-ES_tradnl" sz="1400" dirty="0">
              <a:solidFill>
                <a:schemeClr val="bg1"/>
              </a:solidFill>
              <a:latin typeface="Maiandra GD" panose="020E0502030308020204" pitchFamily="34" charset="0"/>
            </a:endParaRPr>
          </a:p>
        </p:txBody>
      </p:sp>
      <p:pic>
        <p:nvPicPr>
          <p:cNvPr id="5" name="Imagen 4"/>
          <p:cNvPicPr>
            <a:picLocks noChangeAspect="1"/>
          </p:cNvPicPr>
          <p:nvPr/>
        </p:nvPicPr>
        <p:blipFill rotWithShape="1">
          <a:blip r:embed="rId2">
            <a:clrChange>
              <a:clrFrom>
                <a:srgbClr val="FFFFFF"/>
              </a:clrFrom>
              <a:clrTo>
                <a:srgbClr val="FFFFFF">
                  <a:alpha val="0"/>
                </a:srgbClr>
              </a:clrTo>
            </a:clrChange>
          </a:blip>
          <a:srcRect t="2036"/>
          <a:stretch/>
        </p:blipFill>
        <p:spPr>
          <a:xfrm>
            <a:off x="294214" y="5593977"/>
            <a:ext cx="2237306" cy="2962674"/>
          </a:xfrm>
          <a:prstGeom prst="rect">
            <a:avLst/>
          </a:prstGeom>
        </p:spPr>
      </p:pic>
      <p:sp>
        <p:nvSpPr>
          <p:cNvPr id="9" name="Rectángulo 8"/>
          <p:cNvSpPr/>
          <p:nvPr/>
        </p:nvSpPr>
        <p:spPr>
          <a:xfrm>
            <a:off x="3155576" y="5048428"/>
            <a:ext cx="3281083" cy="2893100"/>
          </a:xfrm>
          <a:prstGeom prst="rect">
            <a:avLst/>
          </a:prstGeom>
        </p:spPr>
        <p:txBody>
          <a:bodyPr wrap="square">
            <a:spAutoFit/>
          </a:bodyPr>
          <a:lstStyle/>
          <a:p>
            <a:r>
              <a:rPr lang="es-CO" sz="1400" b="1" dirty="0">
                <a:solidFill>
                  <a:schemeClr val="bg1"/>
                </a:solidFill>
                <a:latin typeface="Maiandra GD" panose="020E0502030308020204" pitchFamily="34" charset="0"/>
              </a:rPr>
              <a:t>CARACTERISTICAS DE LAS PERSONAS INTIMIDADAS</a:t>
            </a:r>
            <a:r>
              <a:rPr lang="es-CO" sz="1400" b="1" dirty="0" smtClean="0"/>
              <a:t>:</a:t>
            </a:r>
          </a:p>
          <a:p>
            <a:pPr marL="285750" lvl="0" indent="-285750">
              <a:buFont typeface="Wingdings" panose="05000000000000000000" pitchFamily="2" charset="2"/>
              <a:buChar char="Ø"/>
            </a:pPr>
            <a:r>
              <a:rPr lang="es-ES" sz="1400" dirty="0">
                <a:solidFill>
                  <a:schemeClr val="bg1"/>
                </a:solidFill>
                <a:latin typeface="Maiandra GD" panose="020E0502030308020204" pitchFamily="34" charset="0"/>
              </a:rPr>
              <a:t>Llega a la casa con sus pertenencias dañadas o </a:t>
            </a:r>
            <a:r>
              <a:rPr lang="es-ES" sz="1400" dirty="0" smtClean="0">
                <a:solidFill>
                  <a:schemeClr val="bg1"/>
                </a:solidFill>
                <a:latin typeface="Maiandra GD" panose="020E0502030308020204" pitchFamily="34" charset="0"/>
              </a:rPr>
              <a:t>rotas</a:t>
            </a:r>
            <a:endParaRPr lang="es-CO" sz="1400" dirty="0">
              <a:solidFill>
                <a:schemeClr val="bg1"/>
              </a:solidFill>
              <a:latin typeface="Maiandra GD" panose="020E0502030308020204" pitchFamily="34" charset="0"/>
            </a:endParaRPr>
          </a:p>
          <a:p>
            <a:pPr marL="285750" lvl="0" indent="-285750">
              <a:buFont typeface="Wingdings" panose="05000000000000000000" pitchFamily="2" charset="2"/>
              <a:buChar char="Ø"/>
            </a:pPr>
            <a:r>
              <a:rPr lang="es-ES" sz="1400" dirty="0" smtClean="0">
                <a:solidFill>
                  <a:schemeClr val="bg1"/>
                </a:solidFill>
                <a:latin typeface="Maiandra GD" panose="020E0502030308020204" pitchFamily="34" charset="0"/>
              </a:rPr>
              <a:t>No pasan </a:t>
            </a:r>
            <a:r>
              <a:rPr lang="es-ES" sz="1400" dirty="0">
                <a:solidFill>
                  <a:schemeClr val="bg1"/>
                </a:solidFill>
                <a:latin typeface="Maiandra GD" panose="020E0502030308020204" pitchFamily="34" charset="0"/>
              </a:rPr>
              <a:t>tiempo con sus compañeros fuera del </a:t>
            </a:r>
            <a:r>
              <a:rPr lang="es-ES" sz="1400" dirty="0" smtClean="0">
                <a:solidFill>
                  <a:schemeClr val="bg1"/>
                </a:solidFill>
                <a:latin typeface="Maiandra GD" panose="020E0502030308020204" pitchFamily="34" charset="0"/>
              </a:rPr>
              <a:t>Colegio</a:t>
            </a:r>
            <a:endParaRPr lang="es-CO" sz="1400" dirty="0">
              <a:solidFill>
                <a:schemeClr val="bg1"/>
              </a:solidFill>
              <a:latin typeface="Maiandra GD" panose="020E0502030308020204" pitchFamily="34" charset="0"/>
            </a:endParaRPr>
          </a:p>
          <a:p>
            <a:pPr marL="285750" lvl="0" indent="-285750">
              <a:buFont typeface="Wingdings" panose="05000000000000000000" pitchFamily="2" charset="2"/>
              <a:buChar char="Ø"/>
            </a:pPr>
            <a:r>
              <a:rPr lang="es-ES" sz="1400" dirty="0" smtClean="0">
                <a:solidFill>
                  <a:schemeClr val="bg1"/>
                </a:solidFill>
                <a:latin typeface="Maiandra GD" panose="020E0502030308020204" pitchFamily="34" charset="0"/>
              </a:rPr>
              <a:t>No </a:t>
            </a:r>
            <a:r>
              <a:rPr lang="es-ES" sz="1400" dirty="0">
                <a:solidFill>
                  <a:schemeClr val="bg1"/>
                </a:solidFill>
                <a:latin typeface="Maiandra GD" panose="020E0502030308020204" pitchFamily="34" charset="0"/>
              </a:rPr>
              <a:t>quiere hacer fiestas por temor a que nadie </a:t>
            </a:r>
            <a:r>
              <a:rPr lang="es-ES" sz="1400" dirty="0" smtClean="0">
                <a:solidFill>
                  <a:schemeClr val="bg1"/>
                </a:solidFill>
                <a:latin typeface="Maiandra GD" panose="020E0502030308020204" pitchFamily="34" charset="0"/>
              </a:rPr>
              <a:t>asista</a:t>
            </a:r>
            <a:endParaRPr lang="es-CO" sz="1400" dirty="0">
              <a:solidFill>
                <a:schemeClr val="bg1"/>
              </a:solidFill>
              <a:latin typeface="Maiandra GD" panose="020E0502030308020204" pitchFamily="34" charset="0"/>
            </a:endParaRPr>
          </a:p>
          <a:p>
            <a:pPr marL="285750" lvl="0" indent="-285750">
              <a:buFont typeface="Wingdings" panose="05000000000000000000" pitchFamily="2" charset="2"/>
              <a:buChar char="Ø"/>
            </a:pPr>
            <a:r>
              <a:rPr lang="es-ES" sz="1400" dirty="0" smtClean="0">
                <a:solidFill>
                  <a:schemeClr val="bg1"/>
                </a:solidFill>
                <a:latin typeface="Maiandra GD" panose="020E0502030308020204" pitchFamily="34" charset="0"/>
              </a:rPr>
              <a:t>Es </a:t>
            </a:r>
            <a:r>
              <a:rPr lang="es-ES" sz="1400" dirty="0">
                <a:solidFill>
                  <a:schemeClr val="bg1"/>
                </a:solidFill>
                <a:latin typeface="Maiandra GD" panose="020E0502030308020204" pitchFamily="34" charset="0"/>
              </a:rPr>
              <a:t>tímido o </a:t>
            </a:r>
            <a:r>
              <a:rPr lang="es-ES" sz="1400" dirty="0" smtClean="0">
                <a:solidFill>
                  <a:schemeClr val="bg1"/>
                </a:solidFill>
                <a:latin typeface="Maiandra GD" panose="020E0502030308020204" pitchFamily="34" charset="0"/>
              </a:rPr>
              <a:t>retraído</a:t>
            </a:r>
            <a:endParaRPr lang="es-CO" sz="1400" dirty="0">
              <a:solidFill>
                <a:schemeClr val="bg1"/>
              </a:solidFill>
              <a:latin typeface="Maiandra GD" panose="020E0502030308020204" pitchFamily="34" charset="0"/>
            </a:endParaRPr>
          </a:p>
          <a:p>
            <a:pPr marL="285750" lvl="0" indent="-285750">
              <a:buFont typeface="Wingdings" panose="05000000000000000000" pitchFamily="2" charset="2"/>
              <a:buChar char="Ø"/>
            </a:pPr>
            <a:r>
              <a:rPr lang="es-ES" sz="1400" dirty="0" smtClean="0">
                <a:solidFill>
                  <a:schemeClr val="bg1"/>
                </a:solidFill>
                <a:latin typeface="Maiandra GD" panose="020E0502030308020204" pitchFamily="34" charset="0"/>
              </a:rPr>
              <a:t>Reacciona </a:t>
            </a:r>
            <a:r>
              <a:rPr lang="es-ES" sz="1400" dirty="0">
                <a:solidFill>
                  <a:schemeClr val="bg1"/>
                </a:solidFill>
                <a:latin typeface="Maiandra GD" panose="020E0502030308020204" pitchFamily="34" charset="0"/>
              </a:rPr>
              <a:t>llorando o alejándose, generalmente, frente a situaciones de </a:t>
            </a:r>
            <a:r>
              <a:rPr lang="es-ES" sz="1400" dirty="0" smtClean="0">
                <a:solidFill>
                  <a:schemeClr val="bg1"/>
                </a:solidFill>
                <a:latin typeface="Maiandra GD" panose="020E0502030308020204" pitchFamily="34" charset="0"/>
              </a:rPr>
              <a:t>conflicto</a:t>
            </a:r>
            <a:endParaRPr lang="es-CO" sz="1400" dirty="0">
              <a:solidFill>
                <a:schemeClr val="bg1"/>
              </a:solidFill>
              <a:latin typeface="Maiandra GD" panose="020E0502030308020204" pitchFamily="34" charset="0"/>
            </a:endParaRPr>
          </a:p>
          <a:p>
            <a:pPr marL="285750" lvl="0" indent="-285750">
              <a:buFont typeface="Wingdings" panose="05000000000000000000" pitchFamily="2" charset="2"/>
              <a:buChar char="Ø"/>
            </a:pPr>
            <a:r>
              <a:rPr lang="es-ES" sz="1400" dirty="0" smtClean="0">
                <a:solidFill>
                  <a:schemeClr val="bg1"/>
                </a:solidFill>
                <a:latin typeface="Maiandra GD" panose="020E0502030308020204" pitchFamily="34" charset="0"/>
              </a:rPr>
              <a:t>Es </a:t>
            </a:r>
            <a:r>
              <a:rPr lang="es-ES" sz="1400" dirty="0">
                <a:solidFill>
                  <a:schemeClr val="bg1"/>
                </a:solidFill>
                <a:latin typeface="Maiandra GD" panose="020E0502030308020204" pitchFamily="34" charset="0"/>
              </a:rPr>
              <a:t>hiperactivo e inquieto</a:t>
            </a:r>
            <a:endParaRPr lang="es-CO" sz="1400" dirty="0">
              <a:solidFill>
                <a:schemeClr val="bg1"/>
              </a:solidFill>
              <a:latin typeface="Maiandra GD" panose="020E0502030308020204" pitchFamily="34" charset="0"/>
            </a:endParaRPr>
          </a:p>
        </p:txBody>
      </p:sp>
      <p:pic>
        <p:nvPicPr>
          <p:cNvPr id="11" name="Imagen 10" descr="http://www.oocities.org/edured2001/matone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176" y="714935"/>
            <a:ext cx="2671483" cy="276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82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1966485" y="528786"/>
            <a:ext cx="3167919" cy="461665"/>
          </a:xfrm>
          <a:prstGeom prst="rect">
            <a:avLst/>
          </a:prstGeom>
          <a:noFill/>
          <a:ln w="9525">
            <a:noFill/>
            <a:miter lim="800000"/>
            <a:headEnd/>
            <a:tailEnd/>
          </a:ln>
          <a:effectLst/>
        </p:spPr>
        <p:txBody>
          <a:bodyPr wrap="none" anchor="ctr">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s-ES" sz="2400" b="1" u="sng" dirty="0">
                <a:solidFill>
                  <a:schemeClr val="bg1"/>
                </a:solidFill>
                <a:effectLst>
                  <a:outerShdw blurRad="38100" dist="38100" dir="2700000" algn="tl">
                    <a:srgbClr val="000000">
                      <a:alpha val="43137"/>
                    </a:srgbClr>
                  </a:outerShdw>
                </a:effectLst>
                <a:latin typeface="Maiandra GD" panose="020E0502030308020204" pitchFamily="34" charset="0"/>
                <a:ea typeface="Times New Roman" pitchFamily="18" charset="0"/>
                <a:cs typeface="Times New Roman" pitchFamily="18" charset="0"/>
              </a:rPr>
              <a:t>TIPOS DE MATONEO</a:t>
            </a:r>
            <a:endParaRPr lang="es-ES" sz="2400" u="sng" dirty="0">
              <a:solidFill>
                <a:schemeClr val="bg1"/>
              </a:solidFill>
              <a:effectLst>
                <a:outerShdw blurRad="38100" dist="38100" dir="2700000" algn="tl">
                  <a:srgbClr val="000000">
                    <a:alpha val="43137"/>
                  </a:srgbClr>
                </a:outerShdw>
              </a:effectLst>
              <a:latin typeface="Maiandra GD" panose="020E0502030308020204" pitchFamily="34" charset="0"/>
            </a:endParaRPr>
          </a:p>
        </p:txBody>
      </p:sp>
      <p:pic>
        <p:nvPicPr>
          <p:cNvPr id="10" name="5 Imagen" descr="http://www.peques.com.mx/gif/bully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68" y="1329700"/>
            <a:ext cx="19446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399344" y="6568676"/>
            <a:ext cx="3037353" cy="830997"/>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eaLnBrk="0" hangingPunct="0">
              <a:buFont typeface="Wingdings" pitchFamily="2" charset="2"/>
              <a:buChar char="Ø"/>
            </a:pPr>
            <a:r>
              <a:rPr lang="es-ES" sz="1600" b="1" dirty="0">
                <a:solidFill>
                  <a:schemeClr val="bg1"/>
                </a:solidFill>
                <a:latin typeface="Maiandra GD" panose="020E0502030308020204" pitchFamily="34" charset="0"/>
                <a:cs typeface="Times New Roman" pitchFamily="18" charset="0"/>
              </a:rPr>
              <a:t>Físico</a:t>
            </a:r>
            <a:r>
              <a:rPr lang="es-ES" sz="1600" dirty="0">
                <a:solidFill>
                  <a:schemeClr val="bg1"/>
                </a:solidFill>
                <a:latin typeface="Maiandra GD" panose="020E0502030308020204" pitchFamily="34" charset="0"/>
                <a:cs typeface="Times New Roman" pitchFamily="18" charset="0"/>
              </a:rPr>
              <a:t>: Hay golpes, empujones o se organiza una paliza al acosado</a:t>
            </a:r>
            <a:r>
              <a:rPr lang="es-ES" sz="1600" dirty="0">
                <a:solidFill>
                  <a:schemeClr val="bg1"/>
                </a:solidFill>
                <a:latin typeface="Maiandra GD" panose="020E0502030308020204" pitchFamily="34" charset="0"/>
              </a:rPr>
              <a:t> </a:t>
            </a:r>
          </a:p>
        </p:txBody>
      </p:sp>
      <p:sp>
        <p:nvSpPr>
          <p:cNvPr id="12" name="7 Rectángulo"/>
          <p:cNvSpPr>
            <a:spLocks noChangeArrowheads="1"/>
          </p:cNvSpPr>
          <p:nvPr/>
        </p:nvSpPr>
        <p:spPr bwMode="auto">
          <a:xfrm>
            <a:off x="2865675" y="4991622"/>
            <a:ext cx="3358913" cy="830997"/>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eaLnBrk="0" hangingPunct="0">
              <a:buFont typeface="Wingdings" pitchFamily="2" charset="2"/>
              <a:buChar char="Ø"/>
            </a:pPr>
            <a:r>
              <a:rPr lang="es-ES" sz="1600" b="1" dirty="0">
                <a:solidFill>
                  <a:schemeClr val="bg1"/>
                </a:solidFill>
                <a:latin typeface="Maiandra GD" panose="020E0502030308020204" pitchFamily="34" charset="0"/>
                <a:cs typeface="Times New Roman" pitchFamily="18" charset="0"/>
              </a:rPr>
              <a:t>Sexual</a:t>
            </a:r>
            <a:r>
              <a:rPr lang="es-ES" sz="1600" dirty="0">
                <a:solidFill>
                  <a:schemeClr val="bg1"/>
                </a:solidFill>
                <a:latin typeface="Maiandra GD" panose="020E0502030308020204" pitchFamily="34" charset="0"/>
                <a:cs typeface="Times New Roman" pitchFamily="18" charset="0"/>
              </a:rPr>
              <a:t>: Es cuando se presenta un asedio, inducción o abuso sexual</a:t>
            </a:r>
            <a:r>
              <a:rPr lang="es-ES" sz="1600" dirty="0">
                <a:solidFill>
                  <a:srgbClr val="000000"/>
                </a:solidFill>
                <a:latin typeface="Corbel" pitchFamily="34" charset="0"/>
                <a:cs typeface="Times New Roman" pitchFamily="18" charset="0"/>
              </a:rPr>
              <a:t>. </a:t>
            </a:r>
            <a:endParaRPr lang="es-ES" sz="1600" dirty="0">
              <a:solidFill>
                <a:srgbClr val="000000"/>
              </a:solidFill>
              <a:latin typeface="Corbel" pitchFamily="34" charset="0"/>
            </a:endParaRPr>
          </a:p>
        </p:txBody>
      </p:sp>
      <p:sp>
        <p:nvSpPr>
          <p:cNvPr id="13" name="8 Rectángulo"/>
          <p:cNvSpPr>
            <a:spLocks noChangeArrowheads="1"/>
          </p:cNvSpPr>
          <p:nvPr/>
        </p:nvSpPr>
        <p:spPr bwMode="auto">
          <a:xfrm>
            <a:off x="1093694" y="8047329"/>
            <a:ext cx="3783762" cy="5847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eaLnBrk="0" hangingPunct="0">
              <a:buFont typeface="Wingdings" pitchFamily="2" charset="2"/>
              <a:buChar char="Ø"/>
            </a:pPr>
            <a:r>
              <a:rPr lang="es-ES" sz="1600" b="1" dirty="0">
                <a:solidFill>
                  <a:schemeClr val="bg1"/>
                </a:solidFill>
                <a:latin typeface="Maiandra GD" panose="020E0502030308020204" pitchFamily="34" charset="0"/>
                <a:cs typeface="Times New Roman" pitchFamily="18" charset="0"/>
              </a:rPr>
              <a:t>Exclusión social</a:t>
            </a:r>
            <a:r>
              <a:rPr lang="es-ES" sz="1600" dirty="0">
                <a:solidFill>
                  <a:schemeClr val="bg1"/>
                </a:solidFill>
                <a:latin typeface="Maiandra GD" panose="020E0502030308020204" pitchFamily="34" charset="0"/>
                <a:cs typeface="Times New Roman" pitchFamily="18" charset="0"/>
              </a:rPr>
              <a:t>: Cuando se ignora, se aísla y se excluye al otro</a:t>
            </a:r>
            <a:r>
              <a:rPr lang="es-ES" sz="1600" dirty="0">
                <a:solidFill>
                  <a:srgbClr val="000000"/>
                </a:solidFill>
                <a:latin typeface="Corbel" pitchFamily="34" charset="0"/>
                <a:cs typeface="Times New Roman" pitchFamily="18" charset="0"/>
              </a:rPr>
              <a:t>. </a:t>
            </a:r>
            <a:endParaRPr lang="es-ES" sz="1600" dirty="0">
              <a:solidFill>
                <a:srgbClr val="000000"/>
              </a:solidFill>
              <a:latin typeface="Corbel" pitchFamily="34" charset="0"/>
            </a:endParaRPr>
          </a:p>
        </p:txBody>
      </p:sp>
      <p:sp>
        <p:nvSpPr>
          <p:cNvPr id="14" name="9 Rectángulo"/>
          <p:cNvSpPr>
            <a:spLocks noChangeArrowheads="1"/>
          </p:cNvSpPr>
          <p:nvPr/>
        </p:nvSpPr>
        <p:spPr bwMode="auto">
          <a:xfrm>
            <a:off x="2697163" y="1503485"/>
            <a:ext cx="3527425" cy="830262"/>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eaLnBrk="0" hangingPunct="0">
              <a:buFont typeface="Wingdings" pitchFamily="2" charset="2"/>
              <a:buChar char="Ø"/>
            </a:pPr>
            <a:r>
              <a:rPr lang="es-ES" sz="1600" b="1" dirty="0">
                <a:solidFill>
                  <a:schemeClr val="bg1"/>
                </a:solidFill>
                <a:latin typeface="Maiandra GD" panose="020E0502030308020204" pitchFamily="34" charset="0"/>
                <a:cs typeface="Times New Roman" pitchFamily="18" charset="0"/>
              </a:rPr>
              <a:t>Verbal</a:t>
            </a:r>
            <a:r>
              <a:rPr lang="es-ES" sz="1600" dirty="0">
                <a:solidFill>
                  <a:schemeClr val="bg1"/>
                </a:solidFill>
                <a:latin typeface="Maiandra GD" panose="020E0502030308020204" pitchFamily="34" charset="0"/>
                <a:cs typeface="Times New Roman" pitchFamily="18" charset="0"/>
              </a:rPr>
              <a:t>: Insultos y menosprecios en público para poner en evidencia al débil. </a:t>
            </a:r>
            <a:endParaRPr lang="es-ES" sz="1600" dirty="0">
              <a:solidFill>
                <a:schemeClr val="bg1"/>
              </a:solidFill>
              <a:latin typeface="Maiandra GD" panose="020E0502030308020204" pitchFamily="34" charset="0"/>
            </a:endParaRPr>
          </a:p>
        </p:txBody>
      </p:sp>
      <p:sp>
        <p:nvSpPr>
          <p:cNvPr id="15" name="10 Rectángulo"/>
          <p:cNvSpPr>
            <a:spLocks noChangeArrowheads="1"/>
          </p:cNvSpPr>
          <p:nvPr/>
        </p:nvSpPr>
        <p:spPr bwMode="auto">
          <a:xfrm>
            <a:off x="399911" y="3085664"/>
            <a:ext cx="3174813" cy="1323439"/>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eaLnBrk="0" hangingPunct="0">
              <a:buFont typeface="Wingdings" pitchFamily="2" charset="2"/>
              <a:buChar char="Ø"/>
            </a:pPr>
            <a:r>
              <a:rPr lang="es-ES" sz="1600" b="1" dirty="0">
                <a:solidFill>
                  <a:schemeClr val="bg1"/>
                </a:solidFill>
                <a:latin typeface="Maiandra GD" panose="020E0502030308020204" pitchFamily="34" charset="0"/>
                <a:cs typeface="Times New Roman" pitchFamily="18" charset="0"/>
              </a:rPr>
              <a:t>Psicológico</a:t>
            </a:r>
            <a:r>
              <a:rPr lang="es-ES" sz="1600" dirty="0">
                <a:solidFill>
                  <a:schemeClr val="bg1"/>
                </a:solidFill>
                <a:latin typeface="Maiandra GD" panose="020E0502030308020204" pitchFamily="34" charset="0"/>
                <a:cs typeface="Times New Roman" pitchFamily="18" charset="0"/>
              </a:rPr>
              <a:t>: En este caso existe una persecución, intimidación, tiranía, chantaje, manipulación y amenazas al otro. </a:t>
            </a:r>
            <a:endParaRPr lang="es-ES" sz="1600" b="1" dirty="0">
              <a:solidFill>
                <a:schemeClr val="bg1"/>
              </a:solidFill>
              <a:latin typeface="Maiandra GD" panose="020E0502030308020204" pitchFamily="34" charset="0"/>
              <a:cs typeface="Times New Roman" pitchFamily="18" charset="0"/>
            </a:endParaRPr>
          </a:p>
        </p:txBody>
      </p:sp>
      <p:pic>
        <p:nvPicPr>
          <p:cNvPr id="16" name="Picture 11" descr="http://t3.gstatic.com/images?q=tbn:ANd9GcSn5eHdDVO-FmOJjxDGgGFi41STP3wyr8PaBM75_PAQBGooATN_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061" y="6325393"/>
            <a:ext cx="267031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descr="http://t0.gstatic.com/images?q=tbn:ANd9GcR8XdQftbqfxhWpGFvRl60Bx-LA2y-WTxqPqs-rx7LWWa9m5kN6t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11" y="4776643"/>
            <a:ext cx="2253641"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descr="http://t0.gstatic.com/images?q=tbn:ANd9GcRgZCxgvnfQp1L7xBFbm44Hy9vUVG5EBvuoLJXbPprCWQgWNZO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8062" y="2831304"/>
            <a:ext cx="2670314"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52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0844" y="449293"/>
            <a:ext cx="6147886" cy="9140964"/>
          </a:xfrm>
          <a:prstGeom prst="rect">
            <a:avLst/>
          </a:prstGeom>
        </p:spPr>
        <p:txBody>
          <a:bodyPr wrap="square">
            <a:spAutoFit/>
          </a:bodyPr>
          <a:lstStyle/>
          <a:p>
            <a:r>
              <a:rPr lang="es-ES_tradnl" sz="1400" dirty="0">
                <a:solidFill>
                  <a:srgbClr val="FFFFFF"/>
                </a:solidFill>
              </a:rPr>
              <a:t> </a:t>
            </a:r>
          </a:p>
          <a:p>
            <a:r>
              <a:rPr lang="es-CO" sz="1400" b="1" dirty="0">
                <a:solidFill>
                  <a:schemeClr val="bg1"/>
                </a:solidFill>
                <a:latin typeface="Maiandra GD" panose="020E0502030308020204" pitchFamily="34" charset="0"/>
              </a:rPr>
              <a:t>¿QUE DEBES HACER SI ERES UN ESTUDIANTE VICTMA DEL MATONEO ESCOLAR?</a:t>
            </a:r>
            <a:endParaRPr lang="es-CO" sz="1400" dirty="0">
              <a:solidFill>
                <a:schemeClr val="bg1"/>
              </a:solidFill>
              <a:latin typeface="Maiandra GD" panose="020E0502030308020204" pitchFamily="34" charset="0"/>
            </a:endParaRPr>
          </a:p>
          <a:p>
            <a:endParaRPr lang="es-ES_tradnl" sz="1400" dirty="0">
              <a:solidFill>
                <a:srgbClr val="FFFFFF"/>
              </a:solidFill>
            </a:endParaRPr>
          </a:p>
          <a:p>
            <a:r>
              <a:rPr lang="es-ES_tradnl" sz="1400" dirty="0">
                <a:solidFill>
                  <a:srgbClr val="FFFFFF"/>
                </a:solidFill>
              </a:rPr>
              <a:t> </a:t>
            </a:r>
            <a:endParaRPr lang="es-ES_tradnl" sz="1400" dirty="0" smtClean="0">
              <a:solidFill>
                <a:srgbClr val="FFFFFF"/>
              </a:solidFill>
            </a:endParaRPr>
          </a:p>
          <a:p>
            <a:endParaRPr lang="es-ES_tradnl" sz="1400" dirty="0">
              <a:solidFill>
                <a:srgbClr val="FFFFFF"/>
              </a:solidFill>
            </a:endParaRPr>
          </a:p>
          <a:p>
            <a:endParaRPr lang="es-ES_tradnl" sz="1400" dirty="0" smtClean="0">
              <a:solidFill>
                <a:srgbClr val="FFFFFF"/>
              </a:solidFill>
            </a:endParaRPr>
          </a:p>
          <a:p>
            <a:endParaRPr lang="es-ES_tradnl" sz="1400" dirty="0">
              <a:solidFill>
                <a:srgbClr val="FFFFFF"/>
              </a:solidFill>
            </a:endParaRPr>
          </a:p>
          <a:p>
            <a:endParaRPr lang="es-ES_tradnl" sz="1400" dirty="0" smtClean="0">
              <a:solidFill>
                <a:srgbClr val="FFFFFF"/>
              </a:solidFill>
            </a:endParaRPr>
          </a:p>
          <a:p>
            <a:endParaRPr lang="es-ES_tradnl" sz="1400" dirty="0">
              <a:solidFill>
                <a:srgbClr val="FFFFFF"/>
              </a:solidFill>
            </a:endParaRPr>
          </a:p>
          <a:p>
            <a:endParaRPr lang="es-ES_tradnl" sz="1400" dirty="0" smtClean="0">
              <a:solidFill>
                <a:srgbClr val="FFFFFF"/>
              </a:solidFill>
            </a:endParaRPr>
          </a:p>
          <a:p>
            <a:endParaRPr lang="es-ES_tradnl" sz="1400" dirty="0">
              <a:solidFill>
                <a:srgbClr val="FFFFFF"/>
              </a:solidFill>
            </a:endParaRPr>
          </a:p>
          <a:p>
            <a:endParaRPr lang="es-ES_tradnl" sz="1400" dirty="0" smtClean="0">
              <a:solidFill>
                <a:srgbClr val="FFFFFF"/>
              </a:solidFill>
            </a:endParaRPr>
          </a:p>
          <a:p>
            <a:endParaRPr lang="es-ES_tradnl" sz="1400" dirty="0">
              <a:solidFill>
                <a:srgbClr val="FFFFFF"/>
              </a:solidFill>
            </a:endParaRPr>
          </a:p>
          <a:p>
            <a:endParaRPr lang="es-ES_tradnl" sz="1400" dirty="0" smtClean="0">
              <a:solidFill>
                <a:srgbClr val="FFFFFF"/>
              </a:solidFill>
            </a:endParaRPr>
          </a:p>
          <a:p>
            <a:endParaRPr lang="es-ES_tradnl" sz="1400" dirty="0">
              <a:solidFill>
                <a:srgbClr val="FFFFFF"/>
              </a:solidFill>
            </a:endParaRPr>
          </a:p>
          <a:p>
            <a:endParaRPr lang="es-ES_tradnl" sz="1400" dirty="0" smtClean="0">
              <a:solidFill>
                <a:srgbClr val="FFFFFF"/>
              </a:solidFill>
            </a:endParaRPr>
          </a:p>
          <a:p>
            <a:endParaRPr lang="es-ES_tradnl" sz="1400" dirty="0">
              <a:solidFill>
                <a:srgbClr val="FFFFFF"/>
              </a:solidFill>
            </a:endParaRPr>
          </a:p>
          <a:p>
            <a:endParaRPr lang="es-ES_tradnl" sz="1400" dirty="0" smtClean="0">
              <a:solidFill>
                <a:srgbClr val="FFFFFF"/>
              </a:solidFill>
            </a:endParaRPr>
          </a:p>
          <a:p>
            <a:endParaRPr lang="es-ES_tradnl" sz="1400" dirty="0">
              <a:solidFill>
                <a:srgbClr val="FFFFFF"/>
              </a:solidFill>
            </a:endParaRPr>
          </a:p>
          <a:p>
            <a:endParaRPr lang="es-ES_tradnl" sz="1400" dirty="0" smtClean="0">
              <a:solidFill>
                <a:srgbClr val="FFFFFF"/>
              </a:solidFill>
            </a:endParaRPr>
          </a:p>
          <a:p>
            <a:endParaRPr lang="es-ES_tradnl" sz="1400" dirty="0">
              <a:solidFill>
                <a:srgbClr val="FFFFFF"/>
              </a:solidFill>
            </a:endParaRPr>
          </a:p>
          <a:p>
            <a:pPr algn="ctr"/>
            <a:r>
              <a:rPr lang="es-CO" sz="1400" b="1" dirty="0">
                <a:solidFill>
                  <a:schemeClr val="bg1"/>
                </a:solidFill>
                <a:latin typeface="Maiandra GD" panose="020E0502030308020204" pitchFamily="34" charset="0"/>
              </a:rPr>
              <a:t>ORIENTACIONES  PARA LOS DIRECTIVOS Y DOCENTES</a:t>
            </a:r>
            <a:r>
              <a:rPr lang="es-CO" sz="1400" b="1" dirty="0" smtClean="0">
                <a:solidFill>
                  <a:schemeClr val="bg1"/>
                </a:solidFill>
                <a:latin typeface="Maiandra GD" panose="020E0502030308020204" pitchFamily="34" charset="0"/>
              </a:rPr>
              <a:t>:</a:t>
            </a:r>
          </a:p>
          <a:p>
            <a:pPr algn="ctr"/>
            <a:endParaRPr lang="es-CO" sz="1400" b="1" dirty="0">
              <a:solidFill>
                <a:schemeClr val="bg1"/>
              </a:solidFill>
              <a:latin typeface="Maiandra GD" panose="020E0502030308020204" pitchFamily="34" charset="0"/>
            </a:endParaRPr>
          </a:p>
          <a:p>
            <a:pPr algn="ctr"/>
            <a:r>
              <a:rPr lang="es-ES" sz="1400" i="1" dirty="0">
                <a:solidFill>
                  <a:schemeClr val="bg1"/>
                </a:solidFill>
                <a:latin typeface="Maiandra GD" panose="020E0502030308020204" pitchFamily="34" charset="0"/>
              </a:rPr>
              <a:t>¿Cómo lograr la Tolerancia  Escolar</a:t>
            </a:r>
            <a:r>
              <a:rPr lang="es-ES" sz="1400" i="1" dirty="0" smtClean="0">
                <a:solidFill>
                  <a:schemeClr val="bg1"/>
                </a:solidFill>
                <a:latin typeface="Maiandra GD" panose="020E0502030308020204" pitchFamily="34" charset="0"/>
              </a:rPr>
              <a:t>?</a:t>
            </a:r>
          </a:p>
          <a:p>
            <a:pPr algn="ctr"/>
            <a:endParaRPr lang="es-ES" sz="1400" i="1" dirty="0"/>
          </a:p>
          <a:p>
            <a:pPr algn="just"/>
            <a:r>
              <a:rPr lang="es-CO" sz="1400" dirty="0">
                <a:solidFill>
                  <a:schemeClr val="bg1"/>
                </a:solidFill>
                <a:latin typeface="Maiandra GD" panose="020E0502030308020204" pitchFamily="34" charset="0"/>
              </a:rPr>
              <a:t>La tolerancia se ha definido como </a:t>
            </a:r>
            <a:r>
              <a:rPr lang="es-CO" sz="1400" i="1" dirty="0">
                <a:solidFill>
                  <a:schemeClr val="bg1"/>
                </a:solidFill>
                <a:latin typeface="Maiandra GD" panose="020E0502030308020204" pitchFamily="34" charset="0"/>
              </a:rPr>
              <a:t>el respeto y la consideración hacia las formas de pensar, de hacer y de sentir de los demás, aunque estas sean diferentes a las nuestras. </a:t>
            </a:r>
            <a:endParaRPr lang="es-CO" sz="1400" dirty="0">
              <a:solidFill>
                <a:schemeClr val="bg1"/>
              </a:solidFill>
              <a:latin typeface="Maiandra GD" panose="020E0502030308020204" pitchFamily="34" charset="0"/>
            </a:endParaRPr>
          </a:p>
          <a:p>
            <a:pPr algn="just"/>
            <a:r>
              <a:rPr lang="es-CO" sz="1400" dirty="0">
                <a:solidFill>
                  <a:schemeClr val="bg1"/>
                </a:solidFill>
                <a:latin typeface="Maiandra GD" panose="020E0502030308020204" pitchFamily="34" charset="0"/>
              </a:rPr>
              <a:t>La tolerancia implica reconocer que hay muchas maneras de ser humano en diferentes contextos culturales y sociales. </a:t>
            </a:r>
          </a:p>
          <a:p>
            <a:pPr algn="just"/>
            <a:r>
              <a:rPr lang="es-CO" sz="1400" dirty="0">
                <a:solidFill>
                  <a:schemeClr val="bg1"/>
                </a:solidFill>
                <a:latin typeface="Maiandra GD" panose="020E0502030308020204" pitchFamily="34" charset="0"/>
              </a:rPr>
              <a:t>La tolerancia, es el interés por comprender a otros y por ayudarles a llevar adelante sus proyectos de vida, comprendido lo anterior como un respeto activo, el cual desemboca usualmente en el concepto de solidaridad, concebida como la primacía del nosotros sobre el yo, esto es, la noción de lo colectivo pero sin renunciar a la propia identidad. </a:t>
            </a:r>
          </a:p>
          <a:p>
            <a:pPr algn="just"/>
            <a:endParaRPr lang="es-CO" sz="1400" dirty="0">
              <a:solidFill>
                <a:schemeClr val="bg1"/>
              </a:solidFill>
              <a:latin typeface="Maiandra GD" panose="020E0502030308020204" pitchFamily="34" charset="0"/>
            </a:endParaRPr>
          </a:p>
          <a:p>
            <a:pPr algn="ctr"/>
            <a:endParaRPr lang="es-CO" sz="1400" dirty="0"/>
          </a:p>
          <a:p>
            <a:endParaRPr lang="es-ES_tradnl" sz="1400" dirty="0" smtClean="0">
              <a:solidFill>
                <a:srgbClr val="FFFFFF"/>
              </a:solidFill>
            </a:endParaRPr>
          </a:p>
          <a:p>
            <a:endParaRPr lang="es-ES_tradnl" sz="1400" dirty="0">
              <a:solidFill>
                <a:srgbClr val="FFFFFF"/>
              </a:solidFill>
            </a:endParaRPr>
          </a:p>
          <a:p>
            <a:endParaRPr lang="es-ES_tradnl" sz="1400" dirty="0" smtClean="0">
              <a:solidFill>
                <a:srgbClr val="FFFFFF"/>
              </a:solidFill>
            </a:endParaRPr>
          </a:p>
          <a:p>
            <a:endParaRPr lang="es-ES_tradnl" sz="1400" dirty="0" smtClean="0">
              <a:solidFill>
                <a:srgbClr val="FFFFFF"/>
              </a:solidFill>
            </a:endParaRPr>
          </a:p>
        </p:txBody>
      </p:sp>
      <p:sp>
        <p:nvSpPr>
          <p:cNvPr id="2" name="4 Rectángulo"/>
          <p:cNvSpPr>
            <a:spLocks noChangeArrowheads="1"/>
          </p:cNvSpPr>
          <p:nvPr/>
        </p:nvSpPr>
        <p:spPr bwMode="auto">
          <a:xfrm>
            <a:off x="428251" y="1360581"/>
            <a:ext cx="5990478" cy="3323987"/>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
                <a:srgbClr val="000000"/>
              </a:buClr>
              <a:buSzTx/>
              <a:buFont typeface="Wingdings" panose="05000000000000000000" pitchFamily="2" charset="2"/>
              <a:buChar char="Ø"/>
              <a:tabLst/>
            </a:pPr>
            <a:r>
              <a:rPr kumimoji="0" lang="es-ES" sz="1400" b="0" i="0" u="none" strike="noStrike" cap="none" normalizeH="0" baseline="0" dirty="0" smtClean="0">
                <a:ln>
                  <a:noFill/>
                </a:ln>
                <a:solidFill>
                  <a:schemeClr val="bg1"/>
                </a:solidFill>
                <a:effectLst/>
                <a:latin typeface="Maiandra GD" panose="020E0502030308020204" pitchFamily="34" charset="0"/>
              </a:rPr>
              <a:t>No demuestres miedo, no llores ni te enojes: Eso es lo que el agresor pretende, así que no le des esa satisfacción. Más tarde podrás hablar o escribir sobre tus reacciones y lo que sentiste en ese momento. </a:t>
            </a:r>
            <a:endParaRPr lang="es-CO" sz="1400" dirty="0">
              <a:solidFill>
                <a:schemeClr val="bg1"/>
              </a:solidFill>
              <a:latin typeface="Maiandra GD" panose="020E0502030308020204" pitchFamily="34" charset="0"/>
            </a:endParaRPr>
          </a:p>
          <a:p>
            <a:pPr marL="285750" marR="0" lvl="0" indent="-285750" algn="just" defTabSz="914400" rtl="0" eaLnBrk="0" fontAlgn="base" latinLnBrk="0" hangingPunct="0">
              <a:lnSpc>
                <a:spcPct val="100000"/>
              </a:lnSpc>
              <a:spcBef>
                <a:spcPct val="0"/>
              </a:spcBef>
              <a:spcAft>
                <a:spcPct val="0"/>
              </a:spcAft>
              <a:buClr>
                <a:srgbClr val="000000"/>
              </a:buClr>
              <a:buSzTx/>
              <a:buFont typeface="Wingdings" panose="05000000000000000000" pitchFamily="2" charset="2"/>
              <a:buChar char="Ø"/>
              <a:tabLst/>
            </a:pPr>
            <a:r>
              <a:rPr kumimoji="0" lang="es-ES" sz="1400" b="0" i="0" u="none" strike="noStrike" cap="none" normalizeH="0" baseline="0" dirty="0" smtClean="0">
                <a:ln>
                  <a:noFill/>
                </a:ln>
                <a:solidFill>
                  <a:schemeClr val="bg1"/>
                </a:solidFill>
                <a:effectLst/>
                <a:latin typeface="Maiandra GD" panose="020E0502030308020204" pitchFamily="34" charset="0"/>
              </a:rPr>
              <a:t>Si comienza a molestarte no te quedes ahí, sigue caminando y no lo mires, ni lo escuches.</a:t>
            </a:r>
            <a:endParaRPr lang="es-CO" sz="1400" dirty="0">
              <a:solidFill>
                <a:schemeClr val="bg1"/>
              </a:solidFill>
              <a:latin typeface="Maiandra GD" panose="020E0502030308020204" pitchFamily="34" charset="0"/>
            </a:endParaRPr>
          </a:p>
          <a:p>
            <a:pPr marL="285750" marR="0" lvl="0" indent="-285750" algn="just" defTabSz="914400" rtl="0" eaLnBrk="0" fontAlgn="base" latinLnBrk="0" hangingPunct="0">
              <a:lnSpc>
                <a:spcPct val="100000"/>
              </a:lnSpc>
              <a:spcBef>
                <a:spcPct val="0"/>
              </a:spcBef>
              <a:spcAft>
                <a:spcPct val="0"/>
              </a:spcAft>
              <a:buClr>
                <a:srgbClr val="000000"/>
              </a:buClr>
              <a:buSzTx/>
              <a:buFont typeface="Wingdings" panose="05000000000000000000" pitchFamily="2" charset="2"/>
              <a:buChar char="Ø"/>
              <a:tabLst/>
            </a:pPr>
            <a:r>
              <a:rPr kumimoji="0" lang="es-ES" sz="1400" b="0" i="0" u="none" strike="noStrike" cap="none" normalizeH="0" baseline="0" dirty="0" smtClean="0">
                <a:ln>
                  <a:noFill/>
                </a:ln>
                <a:solidFill>
                  <a:schemeClr val="bg1"/>
                </a:solidFill>
                <a:effectLst/>
                <a:latin typeface="Maiandra GD" panose="020E0502030308020204" pitchFamily="34" charset="0"/>
              </a:rPr>
              <a:t>Si te insulta o ridiculiza por ejemplo con frases como: "Eres un gallina", "un miedoso", responde al agresor con tranquilidad y firmeza, di por ejemplo: "No, eso es sólo lo que tú piensas". </a:t>
            </a:r>
            <a:endParaRPr lang="es-CO" sz="1400" dirty="0">
              <a:solidFill>
                <a:schemeClr val="bg1"/>
              </a:solidFill>
              <a:latin typeface="Maiandra GD" panose="020E0502030308020204" pitchFamily="34" charset="0"/>
            </a:endParaRPr>
          </a:p>
          <a:p>
            <a:pPr marL="285750" marR="0" lvl="0" indent="-285750" algn="just" defTabSz="914400" rtl="0" eaLnBrk="0" fontAlgn="base" latinLnBrk="0" hangingPunct="0">
              <a:lnSpc>
                <a:spcPct val="100000"/>
              </a:lnSpc>
              <a:spcBef>
                <a:spcPct val="0"/>
              </a:spcBef>
              <a:spcAft>
                <a:spcPct val="0"/>
              </a:spcAft>
              <a:buClr>
                <a:srgbClr val="000000"/>
              </a:buClr>
              <a:buSzTx/>
              <a:buFont typeface="Wingdings" panose="05000000000000000000" pitchFamily="2" charset="2"/>
              <a:buChar char="Ø"/>
              <a:tabLst/>
            </a:pPr>
            <a:r>
              <a:rPr kumimoji="0" lang="es-ES" sz="1400" b="0" i="0" u="none" strike="noStrike" cap="none" normalizeH="0" baseline="0" dirty="0" smtClean="0">
                <a:ln>
                  <a:noFill/>
                </a:ln>
                <a:solidFill>
                  <a:schemeClr val="bg1"/>
                </a:solidFill>
                <a:effectLst/>
                <a:latin typeface="Maiandra GD" panose="020E0502030308020204" pitchFamily="34" charset="0"/>
              </a:rPr>
              <a:t>Aléjate o corre si crees que puede haber peligro. Vete a un sitio donde haya un adulto. </a:t>
            </a:r>
            <a:endParaRPr lang="es-CO" sz="1400" dirty="0">
              <a:solidFill>
                <a:schemeClr val="bg1"/>
              </a:solidFill>
              <a:latin typeface="Maiandra GD" panose="020E0502030308020204" pitchFamily="34" charset="0"/>
            </a:endParaRPr>
          </a:p>
          <a:p>
            <a:pPr marL="285750" marR="0" lvl="0" indent="-285750" algn="just" defTabSz="914400" rtl="0" eaLnBrk="0" fontAlgn="base" latinLnBrk="0" hangingPunct="0">
              <a:lnSpc>
                <a:spcPct val="100000"/>
              </a:lnSpc>
              <a:spcBef>
                <a:spcPct val="0"/>
              </a:spcBef>
              <a:spcAft>
                <a:spcPct val="0"/>
              </a:spcAft>
              <a:buClr>
                <a:srgbClr val="000000"/>
              </a:buClr>
              <a:buSzTx/>
              <a:buFont typeface="Wingdings" panose="05000000000000000000" pitchFamily="2" charset="2"/>
              <a:buChar char="Ø"/>
              <a:tabLst/>
            </a:pPr>
            <a:r>
              <a:rPr kumimoji="0" lang="es-ES" sz="1400" b="0" i="0" u="none" strike="noStrike" cap="none" normalizeH="0" baseline="0" dirty="0" smtClean="0">
                <a:ln>
                  <a:noFill/>
                </a:ln>
                <a:solidFill>
                  <a:schemeClr val="bg1"/>
                </a:solidFill>
                <a:effectLst/>
                <a:latin typeface="Maiandra GD" panose="020E0502030308020204" pitchFamily="34" charset="0"/>
              </a:rPr>
              <a:t>Habla con tus compañeros o amigos sobre lo que te está pasando. </a:t>
            </a:r>
            <a:endParaRPr lang="es-CO" sz="1400" dirty="0">
              <a:solidFill>
                <a:schemeClr val="bg1"/>
              </a:solidFill>
              <a:latin typeface="Maiandra GD" panose="020E0502030308020204" pitchFamily="34" charset="0"/>
            </a:endParaRPr>
          </a:p>
          <a:p>
            <a:pPr marL="285750" marR="0" lvl="0" indent="-285750" algn="just" defTabSz="914400" rtl="0" eaLnBrk="0" fontAlgn="base" latinLnBrk="0" hangingPunct="0">
              <a:lnSpc>
                <a:spcPct val="100000"/>
              </a:lnSpc>
              <a:spcBef>
                <a:spcPct val="0"/>
              </a:spcBef>
              <a:spcAft>
                <a:spcPct val="0"/>
              </a:spcAft>
              <a:buClr>
                <a:srgbClr val="000000"/>
              </a:buClr>
              <a:buSzTx/>
              <a:buFont typeface="Wingdings" panose="05000000000000000000" pitchFamily="2" charset="2"/>
              <a:buChar char="Ø"/>
              <a:tabLst/>
            </a:pPr>
            <a:r>
              <a:rPr kumimoji="0" lang="es-ES" sz="1400" b="0" i="0" u="none" strike="noStrike" cap="none" normalizeH="0" baseline="0" dirty="0" smtClean="0">
                <a:ln>
                  <a:noFill/>
                </a:ln>
                <a:solidFill>
                  <a:schemeClr val="bg1"/>
                </a:solidFill>
                <a:effectLst/>
                <a:latin typeface="Maiandra GD" panose="020E0502030308020204" pitchFamily="34" charset="0"/>
              </a:rPr>
              <a:t>Es muy importante que también dialogues sobre esto con un adulto a quien le tengas confianza. </a:t>
            </a:r>
            <a:endParaRPr lang="es-CO" sz="1400" dirty="0">
              <a:solidFill>
                <a:schemeClr val="bg1"/>
              </a:solidFill>
              <a:latin typeface="Maiandra GD" panose="020E0502030308020204" pitchFamily="34" charset="0"/>
            </a:endParaRPr>
          </a:p>
          <a:p>
            <a:pPr marL="285750" marR="0" lvl="0" indent="-285750" algn="just" defTabSz="914400" rtl="0" eaLnBrk="0" fontAlgn="base" latinLnBrk="0" hangingPunct="0">
              <a:lnSpc>
                <a:spcPct val="100000"/>
              </a:lnSpc>
              <a:spcBef>
                <a:spcPct val="0"/>
              </a:spcBef>
              <a:spcAft>
                <a:spcPct val="0"/>
              </a:spcAft>
              <a:buClr>
                <a:srgbClr val="000000"/>
              </a:buClr>
              <a:buSzTx/>
              <a:buFont typeface="Wingdings" panose="05000000000000000000" pitchFamily="2" charset="2"/>
              <a:buChar char="Ø"/>
              <a:tabLst/>
            </a:pPr>
            <a:r>
              <a:rPr kumimoji="0" lang="es-ES" sz="1400" b="0" i="0" u="none" strike="noStrike" cap="none" normalizeH="0" baseline="0" dirty="0" smtClean="0">
                <a:ln>
                  <a:noFill/>
                </a:ln>
                <a:solidFill>
                  <a:schemeClr val="bg1"/>
                </a:solidFill>
                <a:effectLst/>
                <a:latin typeface="Maiandra GD" panose="020E0502030308020204" pitchFamily="34" charset="0"/>
              </a:rPr>
              <a:t>Si no quieres hablar a solas del tema con un adulto, pídele a un amigo o hermano que te acompañe. </a:t>
            </a:r>
            <a:endParaRPr kumimoji="0" lang="es-CO" sz="1800" b="0" i="0" u="none" strike="noStrike" cap="none" normalizeH="0" baseline="0" dirty="0" smtClean="0">
              <a:ln>
                <a:noFill/>
              </a:ln>
              <a:solidFill>
                <a:schemeClr val="bg1"/>
              </a:solidFill>
              <a:effectLst/>
              <a:latin typeface="Maiandra GD" panose="020E0502030308020204" pitchFamily="34" charset="0"/>
            </a:endParaRPr>
          </a:p>
        </p:txBody>
      </p:sp>
    </p:spTree>
    <p:extLst>
      <p:ext uri="{BB962C8B-B14F-4D97-AF65-F5344CB8AC3E}">
        <p14:creationId xmlns:p14="http://schemas.microsoft.com/office/powerpoint/2010/main" val="3133646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58588" y="613376"/>
            <a:ext cx="6192035" cy="6124754"/>
          </a:xfrm>
          <a:prstGeom prst="rect">
            <a:avLst/>
          </a:prstGeom>
        </p:spPr>
        <p:txBody>
          <a:bodyPr wrap="square">
            <a:spAutoFit/>
          </a:bodyPr>
          <a:lstStyle/>
          <a:p>
            <a:pPr algn="just"/>
            <a:r>
              <a:rPr lang="es-CO" sz="1400" dirty="0">
                <a:solidFill>
                  <a:srgbClr val="FFFFFF"/>
                </a:solidFill>
                <a:latin typeface="Maiandra GD" panose="020E0502030308020204" pitchFamily="34" charset="0"/>
              </a:rPr>
              <a:t>El fundamento de la enseñanza de la tolerancia está en formar seres humanos más preparados para cohabitar en un mundo cada vez más diverso; para proteger contra la discriminación y evitar así conflictos y para abrir caminos hacía la civilidad  y la vida efectiva en sociedad. </a:t>
            </a:r>
          </a:p>
          <a:p>
            <a:pPr algn="just"/>
            <a:r>
              <a:rPr lang="es-CO" sz="1400" dirty="0">
                <a:solidFill>
                  <a:srgbClr val="FFFFFF"/>
                </a:solidFill>
                <a:latin typeface="Maiandra GD" panose="020E0502030308020204" pitchFamily="34" charset="0"/>
              </a:rPr>
              <a:t>La educación y enseñanza en Tolerancia  en las instituciones educativas parte  en la gran importancia que tiene el ejemplo que los educadores pueden y deben ofrecer a sus alumnos. Es fundamental el pleno ejercicio de la convivencia intergrupal, situación esta que se da con mucha frecuencia en departamentos como Casanare, multiétnico y multicultural. Cuando se permite la plena expresión de la cultura regional en un contexto de respeto, se están fomentando actitudes tolerantes que serán muy enriquecedoras para el bagaje social de los niños, niñas y adolescentes. </a:t>
            </a:r>
          </a:p>
          <a:p>
            <a:pPr algn="just"/>
            <a:r>
              <a:rPr lang="es-CO" sz="1400" dirty="0">
                <a:solidFill>
                  <a:srgbClr val="FFFFFF"/>
                </a:solidFill>
                <a:latin typeface="Maiandra GD" panose="020E0502030308020204" pitchFamily="34" charset="0"/>
              </a:rPr>
              <a:t>Entre las sugerencias más reconocidas para inducir tolerancia en los niños, niñas y adolescentes están: hablar sobre tolerancia; identificar actitudes intolerantes y analizarlas y confrontarlas serenamente con ellos; apoyar a quienes son víctimas de intolerancia dentro de un claro concepto educativo de opción por el débil y, por último, alentar a los niños, niñas y adolescentes en consenso con el sistema educativo a participar en actividades comunitarias que les enseñarán en primer lugar a apreciar lo que tienen y a mirar solidariamente  a quienes tienen menos oportunidades en su diario vivir.</a:t>
            </a:r>
          </a:p>
          <a:p>
            <a:pPr algn="just"/>
            <a:r>
              <a:rPr lang="es-CO" sz="1400" dirty="0">
                <a:solidFill>
                  <a:srgbClr val="FFFFFF"/>
                </a:solidFill>
                <a:latin typeface="Maiandra GD" panose="020E0502030308020204" pitchFamily="34" charset="0"/>
              </a:rPr>
              <a:t>Nunca se insistirá lo suficiente en la importancia que tiene la formación de una buena autoestima para la salud mental de los seres humanos, basada en los elementos primordiales del amor incondicional y el desarrollo creciente de competencias y capacidades, proceso apoyado de manera inteligente por los acompañantes de la crianza.</a:t>
            </a:r>
          </a:p>
          <a:p>
            <a:pPr algn="ctr"/>
            <a:endParaRPr lang="es-CO" sz="1400" dirty="0">
              <a:solidFill>
                <a:srgbClr val="FFFFFF"/>
              </a:solidFill>
            </a:endParaRPr>
          </a:p>
          <a:p>
            <a:pPr algn="ctr"/>
            <a:endParaRPr lang="es-CO" sz="1400" dirty="0">
              <a:solidFill>
                <a:srgbClr val="FFFFFF"/>
              </a:solidFill>
            </a:endParaRPr>
          </a:p>
        </p:txBody>
      </p:sp>
      <p:pic>
        <p:nvPicPr>
          <p:cNvPr id="7" name="Imagen 6"/>
          <p:cNvPicPr>
            <a:picLocks noChangeAspect="1"/>
          </p:cNvPicPr>
          <p:nvPr/>
        </p:nvPicPr>
        <p:blipFill rotWithShape="1">
          <a:blip r:embed="rId2"/>
          <a:srcRect l="25458" r="1722"/>
          <a:stretch/>
        </p:blipFill>
        <p:spPr>
          <a:xfrm>
            <a:off x="2348753" y="6168239"/>
            <a:ext cx="3928359" cy="2269651"/>
          </a:xfrm>
          <a:prstGeom prst="rect">
            <a:avLst/>
          </a:prstGeom>
          <a:ln>
            <a:noFill/>
          </a:ln>
          <a:effectLst>
            <a:softEdge rad="112500"/>
          </a:effectLst>
        </p:spPr>
      </p:pic>
    </p:spTree>
    <p:extLst>
      <p:ext uri="{BB962C8B-B14F-4D97-AF65-F5344CB8AC3E}">
        <p14:creationId xmlns:p14="http://schemas.microsoft.com/office/powerpoint/2010/main" val="2627971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58588" y="613376"/>
            <a:ext cx="6192035" cy="523220"/>
          </a:xfrm>
          <a:prstGeom prst="rect">
            <a:avLst/>
          </a:prstGeom>
        </p:spPr>
        <p:txBody>
          <a:bodyPr wrap="square">
            <a:spAutoFit/>
          </a:bodyPr>
          <a:lstStyle/>
          <a:p>
            <a:pPr algn="ctr"/>
            <a:endParaRPr lang="es-CO" sz="1400" dirty="0">
              <a:solidFill>
                <a:srgbClr val="FFFFFF"/>
              </a:solidFill>
            </a:endParaRPr>
          </a:p>
          <a:p>
            <a:pPr algn="ctr"/>
            <a:endParaRPr lang="es-CO" sz="1400" dirty="0">
              <a:solidFill>
                <a:srgbClr val="FFFFFF"/>
              </a:solidFill>
            </a:endParaRPr>
          </a:p>
        </p:txBody>
      </p:sp>
      <p:sp>
        <p:nvSpPr>
          <p:cNvPr id="2" name="AutoShape 2"/>
          <p:cNvSpPr>
            <a:spLocks noChangeArrowheads="1"/>
          </p:cNvSpPr>
          <p:nvPr/>
        </p:nvSpPr>
        <p:spPr bwMode="auto">
          <a:xfrm>
            <a:off x="3208383" y="606860"/>
            <a:ext cx="3000375" cy="638175"/>
          </a:xfrm>
          <a:prstGeom prst="flowChartProcess">
            <a:avLst/>
          </a:prstGeom>
          <a:solidFill>
            <a:schemeClr val="accent4"/>
          </a:solidFill>
          <a:ln w="12700">
            <a:solidFill>
              <a:srgbClr val="890C00"/>
            </a:solidFill>
            <a:miter lim="800000"/>
            <a:headEnd/>
            <a:tailEnd/>
          </a:ln>
          <a:effectLst>
            <a:outerShdw dist="107763" dir="8100000" algn="ctr" rotWithShape="0">
              <a:srgbClr val="490600">
                <a:alpha val="50000"/>
              </a:srgbClr>
            </a:outerShdw>
          </a:effectLst>
        </p:spPr>
        <p:txBody>
          <a:bodyPr vert="horz" wrap="square" lIns="210312" tIns="91440" rIns="210312" bIns="9144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1" i="1" u="none" strike="noStrike" cap="none" normalizeH="0" baseline="0" dirty="0" smtClean="0">
                <a:ln>
                  <a:noFill/>
                </a:ln>
                <a:solidFill>
                  <a:schemeClr val="bg1"/>
                </a:solidFill>
                <a:effectLst/>
                <a:latin typeface="Maiandra GD" panose="020E0502030308020204" pitchFamily="34" charset="0"/>
              </a:rPr>
              <a:t>QUE  HACER?</a:t>
            </a:r>
            <a:endParaRPr kumimoji="0" lang="es-CO" sz="1800" b="0" i="0" u="none" strike="noStrike" cap="none" normalizeH="0" baseline="0" dirty="0" smtClean="0">
              <a:ln>
                <a:noFill/>
              </a:ln>
              <a:solidFill>
                <a:schemeClr val="bg1"/>
              </a:solidFill>
              <a:effectLst/>
              <a:latin typeface="Maiandra GD" panose="020E0502030308020204" pitchFamily="34" charset="0"/>
            </a:endParaRPr>
          </a:p>
        </p:txBody>
      </p:sp>
      <p:pic>
        <p:nvPicPr>
          <p:cNvPr id="6" name="Imagen 5" descr="http://t2.gstatic.com/images?q=tbn:ANd9GcT7gl_N0kcavzXH5nn71JIaGvaWnHrn6da1X76NwbTmLx3KRF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61" y="1136596"/>
            <a:ext cx="2072005" cy="1504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8" name="Diagrama 7"/>
          <p:cNvGraphicFramePr/>
          <p:nvPr>
            <p:extLst>
              <p:ext uri="{D42A27DB-BD31-4B8C-83A1-F6EECF244321}">
                <p14:modId xmlns:p14="http://schemas.microsoft.com/office/powerpoint/2010/main" val="1705677052"/>
              </p:ext>
            </p:extLst>
          </p:nvPr>
        </p:nvGraphicFramePr>
        <p:xfrm>
          <a:off x="757237" y="2641546"/>
          <a:ext cx="5343525" cy="6018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7615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63284" y="947549"/>
            <a:ext cx="6250808" cy="1384995"/>
          </a:xfrm>
          <a:prstGeom prst="rect">
            <a:avLst/>
          </a:prstGeom>
        </p:spPr>
        <p:txBody>
          <a:bodyPr wrap="square">
            <a:spAutoFit/>
          </a:bodyPr>
          <a:lstStyle/>
          <a:p>
            <a:pPr algn="ctr"/>
            <a:r>
              <a:rPr lang="es-CO" sz="1400" i="1" dirty="0">
                <a:solidFill>
                  <a:schemeClr val="bg1"/>
                </a:solidFill>
                <a:latin typeface="Maiandra GD" panose="020E0502030308020204" pitchFamily="34" charset="0"/>
              </a:rPr>
              <a:t>Cuando conozco a alguien no me importa si es blanco, negro, católico o protestante, si es alto o bajo, gordo o flaco…</a:t>
            </a:r>
            <a:endParaRPr lang="es-CO" sz="1400" dirty="0">
              <a:solidFill>
                <a:schemeClr val="bg1"/>
              </a:solidFill>
              <a:latin typeface="Maiandra GD" panose="020E0502030308020204" pitchFamily="34" charset="0"/>
            </a:endParaRPr>
          </a:p>
          <a:p>
            <a:pPr algn="ctr"/>
            <a:r>
              <a:rPr lang="es-CO" sz="1400" i="1" dirty="0">
                <a:solidFill>
                  <a:schemeClr val="bg1"/>
                </a:solidFill>
                <a:latin typeface="Maiandra GD" panose="020E0502030308020204" pitchFamily="34" charset="0"/>
              </a:rPr>
              <a:t>Me basta con saber que es un ser humano. </a:t>
            </a:r>
            <a:endParaRPr lang="es-CO" sz="1400" dirty="0">
              <a:solidFill>
                <a:schemeClr val="bg1"/>
              </a:solidFill>
              <a:latin typeface="Maiandra GD" panose="020E0502030308020204" pitchFamily="34" charset="0"/>
            </a:endParaRPr>
          </a:p>
          <a:p>
            <a:pPr algn="ctr"/>
            <a:r>
              <a:rPr lang="es-CO" sz="1400" i="1" dirty="0">
                <a:solidFill>
                  <a:schemeClr val="bg1"/>
                </a:solidFill>
                <a:latin typeface="Maiandra GD" panose="020E0502030308020204" pitchFamily="34" charset="0"/>
              </a:rPr>
              <a:t> </a:t>
            </a:r>
            <a:endParaRPr lang="es-CO" sz="1400" dirty="0">
              <a:solidFill>
                <a:schemeClr val="bg1"/>
              </a:solidFill>
              <a:latin typeface="Maiandra GD" panose="020E0502030308020204" pitchFamily="34" charset="0"/>
            </a:endParaRPr>
          </a:p>
          <a:p>
            <a:pPr algn="ctr"/>
            <a:r>
              <a:rPr lang="es-CO" sz="1400" i="1" dirty="0">
                <a:solidFill>
                  <a:schemeClr val="bg1"/>
                </a:solidFill>
                <a:latin typeface="Maiandra GD" panose="020E0502030308020204" pitchFamily="34" charset="0"/>
              </a:rPr>
              <a:t>JEAN PAUL  SARTRE.</a:t>
            </a:r>
            <a:r>
              <a:rPr lang="es-ES_tradnl" sz="1400" dirty="0" smtClean="0">
                <a:solidFill>
                  <a:schemeClr val="bg1"/>
                </a:solidFill>
                <a:latin typeface="Maiandra GD" panose="020E0502030308020204" pitchFamily="34" charset="0"/>
              </a:rPr>
              <a:t>. </a:t>
            </a:r>
            <a:endParaRPr lang="es-ES_tradnl" sz="1400" dirty="0">
              <a:solidFill>
                <a:schemeClr val="bg1"/>
              </a:solidFill>
              <a:latin typeface="Maiandra GD" panose="020E0502030308020204" pitchFamily="34" charset="0"/>
            </a:endParaRPr>
          </a:p>
          <a:p>
            <a:pPr algn="ctr"/>
            <a:r>
              <a:rPr lang="es-ES_tradnl" sz="1400" dirty="0">
                <a:solidFill>
                  <a:srgbClr val="FFFFFF"/>
                </a:solidFill>
              </a:rPr>
              <a:t> </a:t>
            </a:r>
          </a:p>
        </p:txBody>
      </p:sp>
      <p:pic>
        <p:nvPicPr>
          <p:cNvPr id="11" name="Imagen 10"/>
          <p:cNvPicPr>
            <a:picLocks noChangeAspect="1"/>
          </p:cNvPicPr>
          <p:nvPr/>
        </p:nvPicPr>
        <p:blipFill>
          <a:blip r:embed="rId2"/>
          <a:stretch>
            <a:fillRect/>
          </a:stretch>
        </p:blipFill>
        <p:spPr>
          <a:xfrm>
            <a:off x="900583" y="3178449"/>
            <a:ext cx="4976210" cy="32915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5" name="15 Grupo"/>
          <p:cNvGrpSpPr/>
          <p:nvPr/>
        </p:nvGrpSpPr>
        <p:grpSpPr>
          <a:xfrm>
            <a:off x="2662094" y="7858772"/>
            <a:ext cx="4421329" cy="865057"/>
            <a:chOff x="3140968" y="8028384"/>
            <a:chExt cx="3637276" cy="865057"/>
          </a:xfrm>
        </p:grpSpPr>
        <p:sp>
          <p:nvSpPr>
            <p:cNvPr id="6" name="16 CuadroTexto"/>
            <p:cNvSpPr txBox="1"/>
            <p:nvPr/>
          </p:nvSpPr>
          <p:spPr>
            <a:xfrm>
              <a:off x="4041940" y="8247110"/>
              <a:ext cx="2736304" cy="646331"/>
            </a:xfrm>
            <a:prstGeom prst="rect">
              <a:avLst/>
            </a:prstGeom>
            <a:noFill/>
          </p:spPr>
          <p:txBody>
            <a:bodyPr wrap="square" rtlCol="0">
              <a:spAutoFit/>
            </a:bodyPr>
            <a:lstStyle/>
            <a:p>
              <a:r>
                <a:rPr lang="es-CO" sz="1400" dirty="0" smtClean="0">
                  <a:latin typeface="Andalus" pitchFamily="18" charset="-78"/>
                  <a:cs typeface="Andalus" pitchFamily="18" charset="-78"/>
                </a:rPr>
                <a:t>Secretaría de Salud de Casanare</a:t>
              </a:r>
            </a:p>
            <a:p>
              <a:r>
                <a:rPr lang="es-CO" sz="1200" dirty="0" smtClean="0">
                  <a:latin typeface="Andalus" pitchFamily="18" charset="-78"/>
                  <a:cs typeface="Andalus" pitchFamily="18" charset="-78"/>
                </a:rPr>
                <a:t>Convivencia Social y Salud Mental</a:t>
              </a:r>
            </a:p>
            <a:p>
              <a:r>
                <a:rPr lang="es-CO" sz="1000" dirty="0" smtClean="0">
                  <a:latin typeface="Andalus" pitchFamily="18" charset="-78"/>
                  <a:cs typeface="Andalus" pitchFamily="18" charset="-78"/>
                </a:rPr>
                <a:t>Elaborado por: Amanda Velasco M..</a:t>
              </a:r>
              <a:endParaRPr lang="es-CO" sz="1000" dirty="0">
                <a:latin typeface="Andalus" pitchFamily="18" charset="-78"/>
                <a:cs typeface="Andalus" pitchFamily="18" charset="-78"/>
              </a:endParaRPr>
            </a:p>
          </p:txBody>
        </p:sp>
        <p:grpSp>
          <p:nvGrpSpPr>
            <p:cNvPr id="7" name="12 Grupo"/>
            <p:cNvGrpSpPr/>
            <p:nvPr/>
          </p:nvGrpSpPr>
          <p:grpSpPr>
            <a:xfrm>
              <a:off x="3140968" y="8028384"/>
              <a:ext cx="1008112" cy="864096"/>
              <a:chOff x="4716016" y="1772816"/>
              <a:chExt cx="1008112" cy="864096"/>
            </a:xfrm>
          </p:grpSpPr>
          <p:sp>
            <p:nvSpPr>
              <p:cNvPr id="8" name="Rectangle 2"/>
              <p:cNvSpPr>
                <a:spLocks noChangeArrowheads="1"/>
              </p:cNvSpPr>
              <p:nvPr/>
            </p:nvSpPr>
            <p:spPr bwMode="auto">
              <a:xfrm>
                <a:off x="4716016" y="2298358"/>
                <a:ext cx="100811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GOBERNACION</a:t>
                </a:r>
                <a:r>
                  <a:rPr kumimoji="0" lang="es-MX" sz="800" b="0" i="0" u="none" strike="noStrike" cap="none" normalizeH="0" dirty="0" smtClean="0">
                    <a:ln>
                      <a:noFill/>
                    </a:ln>
                    <a:solidFill>
                      <a:schemeClr val="tx1"/>
                    </a:solidFill>
                    <a:effectLst/>
                    <a:latin typeface="Arial" pitchFamily="34" charset="0"/>
                    <a:ea typeface="Times New Roman" pitchFamily="18" charset="0"/>
                    <a:cs typeface="Arial" pitchFamily="34" charset="0"/>
                  </a:rPr>
                  <a:t> DE CASANARE</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Imagen 1" descr="escudo casanare"/>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4932040" y="1772816"/>
                <a:ext cx="514350" cy="609600"/>
              </a:xfrm>
              <a:prstGeom prst="rect">
                <a:avLst/>
              </a:prstGeom>
              <a:noFill/>
            </p:spPr>
          </p:pic>
        </p:grpSp>
      </p:grpSp>
    </p:spTree>
    <p:extLst>
      <p:ext uri="{BB962C8B-B14F-4D97-AF65-F5344CB8AC3E}">
        <p14:creationId xmlns:p14="http://schemas.microsoft.com/office/powerpoint/2010/main" val="277328409"/>
      </p:ext>
    </p:extLst>
  </p:cSld>
  <p:clrMapOvr>
    <a:masterClrMapping/>
  </p:clrMapOvr>
</p:sld>
</file>

<file path=ppt/theme/theme1.xml><?xml version="1.0" encoding="utf-8"?>
<a:theme xmlns:a="http://schemas.openxmlformats.org/drawingml/2006/main" name="Revolución">
  <a:themeElements>
    <a:clrScheme name="Personalizar 6">
      <a:dk1>
        <a:sysClr val="windowText" lastClr="000000"/>
      </a:dk1>
      <a:lt1>
        <a:sysClr val="window" lastClr="FFFFFF"/>
      </a:lt1>
      <a:dk2>
        <a:srgbClr val="407F33"/>
      </a:dk2>
      <a:lt2>
        <a:srgbClr val="E6340C"/>
      </a:lt2>
      <a:accent1>
        <a:srgbClr val="83FF78"/>
      </a:accent1>
      <a:accent2>
        <a:srgbClr val="FFFF00"/>
      </a:accent2>
      <a:accent3>
        <a:srgbClr val="508709"/>
      </a:accent3>
      <a:accent4>
        <a:srgbClr val="BF5E00"/>
      </a:accent4>
      <a:accent5>
        <a:srgbClr val="9C0001"/>
      </a:accent5>
      <a:accent6>
        <a:srgbClr val="660075"/>
      </a:accent6>
      <a:hlink>
        <a:srgbClr val="ABF24D"/>
      </a:hlink>
      <a:folHlink>
        <a:srgbClr val="96FF69"/>
      </a:folHlink>
    </a:clrScheme>
    <a:fontScheme name="Revolució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ció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_x00d1_O xmlns="46338200-efb5-4001-824b-8f047b30c2ce">2015</A_x00d1_O>
    <Descripci_x00f3_n xmlns="46338200-efb5-4001-824b-8f047b30c2c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4CA0693BC521D946B45912A2FE803936" ma:contentTypeVersion="2" ma:contentTypeDescription="Crear nuevo documento." ma:contentTypeScope="" ma:versionID="b54cc6dfc1c4785d382e0755d32dfa2c">
  <xsd:schema xmlns:xsd="http://www.w3.org/2001/XMLSchema" xmlns:xs="http://www.w3.org/2001/XMLSchema" xmlns:p="http://schemas.microsoft.com/office/2006/metadata/properties" xmlns:ns2="46338200-efb5-4001-824b-8f047b30c2ce" targetNamespace="http://schemas.microsoft.com/office/2006/metadata/properties" ma:root="true" ma:fieldsID="16e38b2980a27bea023922a2f5ee63ae" ns2:_="">
    <xsd:import namespace="46338200-efb5-4001-824b-8f047b30c2ce"/>
    <xsd:element name="properties">
      <xsd:complexType>
        <xsd:sequence>
          <xsd:element name="documentManagement">
            <xsd:complexType>
              <xsd:all>
                <xsd:element ref="ns2:A_x00d1_O" minOccurs="0"/>
                <xsd:element ref="ns2:Descripci_x00f3_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338200-efb5-4001-824b-8f047b30c2ce" elementFormDefault="qualified">
    <xsd:import namespace="http://schemas.microsoft.com/office/2006/documentManagement/types"/>
    <xsd:import namespace="http://schemas.microsoft.com/office/infopath/2007/PartnerControls"/>
    <xsd:element name="A_x00d1_O" ma:index="8" nillable="true" ma:displayName="AÑO" ma:default="2020" ma:format="Dropdown" ma:internalName="A_x00d1_O">
      <xsd:simpleType>
        <xsd:restriction base="dms:Choice">
          <xsd:enumeration value="2014"/>
          <xsd:enumeration value="2015"/>
          <xsd:enumeration value="2016"/>
          <xsd:enumeration value="2017"/>
          <xsd:enumeration value="2018"/>
          <xsd:enumeration value="2019"/>
          <xsd:enumeration value="2020"/>
        </xsd:restriction>
      </xsd:simpleType>
    </xsd:element>
    <xsd:element name="Descripci_x00f3_n" ma:index="9" nillable="true" ma:displayName="Descripción" ma:internalName="Descripci_x00f3_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4220AC-B9D8-48A9-B59C-D18F6D473733}"/>
</file>

<file path=customXml/itemProps2.xml><?xml version="1.0" encoding="utf-8"?>
<ds:datastoreItem xmlns:ds="http://schemas.openxmlformats.org/officeDocument/2006/customXml" ds:itemID="{6889FF12-9FAE-4D1B-9DA4-35E1092605F2}"/>
</file>

<file path=customXml/itemProps3.xml><?xml version="1.0" encoding="utf-8"?>
<ds:datastoreItem xmlns:ds="http://schemas.openxmlformats.org/officeDocument/2006/customXml" ds:itemID="{C90B86ED-3609-407F-A7A5-ECA7A67732AE}"/>
</file>

<file path=docProps/app.xml><?xml version="1.0" encoding="utf-8"?>
<Properties xmlns="http://schemas.openxmlformats.org/officeDocument/2006/extended-properties" xmlns:vt="http://schemas.openxmlformats.org/officeDocument/2006/docPropsVTypes">
  <Template>Revolución.thmx</Template>
  <TotalTime>1613</TotalTime>
  <Words>933</Words>
  <Application>Microsoft Office PowerPoint</Application>
  <PresentationFormat>Presentación en pantalla (4:3)</PresentationFormat>
  <Paragraphs>89</Paragraphs>
  <Slides>7</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7</vt:i4>
      </vt:variant>
    </vt:vector>
  </HeadingPairs>
  <TitlesOfParts>
    <vt:vector size="17" baseType="lpstr">
      <vt:lpstr>Andalus</vt:lpstr>
      <vt:lpstr>Arial</vt:lpstr>
      <vt:lpstr>Calibri</vt:lpstr>
      <vt:lpstr>Corbel</vt:lpstr>
      <vt:lpstr>Maiandra GD</vt:lpstr>
      <vt:lpstr>Times New Roman</vt:lpstr>
      <vt:lpstr>Trebuchet MS</vt:lpstr>
      <vt:lpstr>Wingdings</vt:lpstr>
      <vt:lpstr>Wingdings 2</vt:lpstr>
      <vt:lpstr>Revolución</vt:lpstr>
      <vt:lpstr>BOLETIN N.  ¿COMO PREVENIR EL ACOSO ESCOLAR?</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DORIAN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BOLETIN  VIDA SALUDABLE</dc:title>
  <dc:creator>Dorian Rojas</dc:creator>
  <cp:lastModifiedBy>VivianaFlorez</cp:lastModifiedBy>
  <cp:revision>31</cp:revision>
  <dcterms:created xsi:type="dcterms:W3CDTF">2015-07-13T14:26:41Z</dcterms:created>
  <dcterms:modified xsi:type="dcterms:W3CDTF">2015-10-26T20:43:55Z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0x0101004CA0693BC521D946B45912A2FE803936</vt:lpwstr>
  </property>
</Properties>
</file>